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89" r:id="rId2"/>
    <p:sldId id="290" r:id="rId3"/>
    <p:sldId id="292" r:id="rId4"/>
    <p:sldId id="293" r:id="rId5"/>
    <p:sldId id="297" r:id="rId6"/>
    <p:sldId id="299" r:id="rId7"/>
    <p:sldId id="298" r:id="rId8"/>
    <p:sldId id="291" r:id="rId9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1"/>
      <p:bold r:id="rId12"/>
    </p:embeddedFont>
    <p:embeddedFont>
      <p:font typeface="华文行楷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仿宋_GB2312" panose="02010609030101010101" pitchFamily="49" charset="-122"/>
      <p:regular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426"/>
      </p:cViewPr>
      <p:guideLst>
        <p:guide orient="horz" pos="1617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4962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51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2018-1-30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51570" y="4299942"/>
            <a:ext cx="31790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年第五期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" y="0"/>
            <a:ext cx="9121775" cy="514286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050665" y="3098800"/>
            <a:ext cx="50857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你把工作当作事业、职业还是副业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？</a:t>
            </a:r>
            <a:r>
              <a:rPr lang="en-US" altLang="zh-CN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307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26034" y="656253"/>
            <a:ext cx="69009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有这么一种说法，如今干部的工作态度可以分为三种：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一种是把工作当成事业，另一种是把工作当作职业，还有一种是把工作当成副业。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对这种说法，不妨当作一面镜子，揽镜自照，扪心自问，看看自己属于哪一种。</a:t>
            </a:r>
          </a:p>
        </p:txBody>
      </p:sp>
      <p:sp>
        <p:nvSpPr>
          <p:cNvPr id="4" name="矩形 3"/>
          <p:cNvSpPr/>
          <p:nvPr/>
        </p:nvSpPr>
        <p:spPr>
          <a:xfrm>
            <a:off x="2020107" y="194588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你把工作当作事业、职业还是副业？</a:t>
            </a:r>
            <a:endParaRPr lang="zh-CN" altLang="en-US" sz="2400" dirty="0">
              <a:solidFill>
                <a:schemeClr val="accent2">
                  <a:lumMod val="60000"/>
                  <a:lumOff val="40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93" y="2355726"/>
            <a:ext cx="3307556" cy="21168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矩形 5"/>
          <p:cNvSpPr/>
          <p:nvPr/>
        </p:nvSpPr>
        <p:spPr>
          <a:xfrm>
            <a:off x="4320533" y="2355726"/>
            <a:ext cx="328462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态度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反映境界，态度决定状态。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三种不同的工作态度，反映了不同的人生观、价值观和事业观，折射出高低分明的思想境界和精神状态。</a:t>
            </a:r>
          </a:p>
        </p:txBody>
      </p:sp>
    </p:spTree>
    <p:extLst>
      <p:ext uri="{BB962C8B-B14F-4D97-AF65-F5344CB8AC3E}">
        <p14:creationId xmlns:p14="http://schemas.microsoft.com/office/powerpoint/2010/main" val="1518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307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55576" y="339502"/>
            <a:ext cx="741947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把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工作当成一种事业的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人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，不是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为工作而工作，而是通过努力工作实现为国分忧、为民谋利的理想抱负。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把工作当作一份职业的人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，则完全是为工作而工作，工作是为了糊口养家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上班是为了稻粱谋，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在他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们眼里工作只是谋生之道、安身之术、立命之所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而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把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工作当作一门副业的人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，工作仅仅是一个招牌、一个幌子，他们心不在焉，把心思和精力都放在本职之外，有的甚至利用公职、公权揽私活、谋私利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态度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折射品质，态度影响成败。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把工作当事业来对待的人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，往往会激发一种强烈的使命感，保持旺盛的工作热情，变“要我干”为“我要干”，以苦为乐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endParaRPr lang="en-US" altLang="zh-CN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973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307" cy="51435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19906" y="411509"/>
            <a:ext cx="730949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甘于奉献，在工作岗位上肯钻研、立标杆、当旗帜。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把工作当职业来对待的人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，往往做一天和尚撞一天钟，只求“过得去”，不求“过得硬”，只求“无过”，不求“有功”，斤斤计较个人的利益得失，满足于不出错、不出局，工作上难有大起色、大作为。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而把工作当副业来对待的人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，公事“磨洋工”、私事“打冲锋”，工作中慵懒散漫，敷衍了事，要么不作为，要么乱作为，结果误己误事更误人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大量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正反两方面的事实告诉我们，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大凡有大作为者都视工作为事业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，甚至视工作胜于生命，他们的人生也因事业有成而精彩纷呈，富有意义和价值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；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而</a:t>
            </a:r>
          </a:p>
        </p:txBody>
      </p:sp>
    </p:spTree>
    <p:extLst>
      <p:ext uri="{BB962C8B-B14F-4D97-AF65-F5344CB8AC3E}">
        <p14:creationId xmlns:p14="http://schemas.microsoft.com/office/powerpoint/2010/main" val="220611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07" y="0"/>
            <a:ext cx="9149307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8946" y="339502"/>
            <a:ext cx="7200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大凡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平淡无为者多因只为工作而工作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，结果工作完了，人生也到头了，退休便褪了色，退位便失了志；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至于那些把工作当副业的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，不但会因为“不务正业”而砸了“饭碗”，而且常常会因为一己私利而误入歧途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  </a:t>
            </a:r>
            <a:endParaRPr lang="en-US" altLang="zh-CN" sz="1600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有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志者有为，有为者在于把一份工作当作一种事业来追求、创造和实现。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说到底是树立怎样的人生观。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人为什么而工作？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从一定意义上讲，工作当然是一种谋生的手段，但更应该是有志者实现人生价值和理想的舞台，人的工作时间是有限的，但如果把有限的工作时间投入到无限的事业中去，这样的工作意义深远，这样的人生价值非凡。把工作当事业，就是对工作始终保持热情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602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30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10257" y="272852"/>
            <a:ext cx="71287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充满感情、怀有激情，始终保持昂扬向上的精神风貌，让工作成为自己割舍不下的一份牵挂，让事业成为人生风景中最绚丽多彩的部分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“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取法乎上，仅得其中；取法乎中，斯风下矣”。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究竟把工作是当成事业，还是权当职业，甚至是只当副业，检验着我们的人生状态、生命质量。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124" y="2447279"/>
            <a:ext cx="3455058" cy="21661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7298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25" y="-29845"/>
            <a:ext cx="917892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2018-1-30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电子报第三期</Template>
  <TotalTime>181</TotalTime>
  <Words>699</Words>
  <Application>Microsoft Office PowerPoint</Application>
  <PresentationFormat>全屏显示(16:9)</PresentationFormat>
  <Paragraphs>15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微软雅黑</vt:lpstr>
      <vt:lpstr>华文行楷</vt:lpstr>
      <vt:lpstr>华文中宋</vt:lpstr>
      <vt:lpstr>Calibri</vt:lpstr>
      <vt:lpstr>仿宋_GB2312</vt:lpstr>
      <vt:lpstr>电子报第三期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16</cp:revision>
  <dcterms:created xsi:type="dcterms:W3CDTF">2018-01-30T05:39:35Z</dcterms:created>
  <dcterms:modified xsi:type="dcterms:W3CDTF">2018-01-30T09:05:14Z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