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10.jpg" ContentType="image/jpeg"/>
  <Override PartName="/ppt/media/image11.jpg" ContentType="image/jpeg"/>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23"/>
  </p:notesMasterIdLst>
  <p:sldIdLst>
    <p:sldId id="303" r:id="rId2"/>
    <p:sldId id="304" r:id="rId3"/>
    <p:sldId id="302" r:id="rId4"/>
    <p:sldId id="274" r:id="rId5"/>
    <p:sldId id="275" r:id="rId6"/>
    <p:sldId id="306" r:id="rId7"/>
    <p:sldId id="307" r:id="rId8"/>
    <p:sldId id="308" r:id="rId9"/>
    <p:sldId id="309" r:id="rId10"/>
    <p:sldId id="310" r:id="rId11"/>
    <p:sldId id="277" r:id="rId12"/>
    <p:sldId id="311" r:id="rId13"/>
    <p:sldId id="312" r:id="rId14"/>
    <p:sldId id="313" r:id="rId15"/>
    <p:sldId id="280" r:id="rId16"/>
    <p:sldId id="314" r:id="rId17"/>
    <p:sldId id="315" r:id="rId18"/>
    <p:sldId id="316" r:id="rId19"/>
    <p:sldId id="317" r:id="rId20"/>
    <p:sldId id="292" r:id="rId21"/>
    <p:sldId id="305" r:id="rId22"/>
  </p:sldIdLst>
  <p:sldSz cx="9144000" cy="5143500" type="screen16x9"/>
  <p:notesSz cx="6858000" cy="9144000"/>
  <p:embeddedFontLst>
    <p:embeddedFont>
      <p:font typeface="华文行楷" panose="02010800040101010101" pitchFamily="2" charset="-122"/>
      <p:regular r:id="rId24"/>
    </p:embeddedFont>
    <p:embeddedFont>
      <p:font typeface="仿宋_GB2312" panose="02010609030101010101" pitchFamily="49" charset="-122"/>
      <p:regular r:id="rId25"/>
    </p:embeddedFont>
    <p:embeddedFont>
      <p:font typeface="Impact" panose="020B0806030902050204" pitchFamily="34" charset="0"/>
      <p:regular r:id="rId26"/>
    </p:embeddedFont>
    <p:embeddedFont>
      <p:font typeface="微软雅黑" panose="020B0503020204020204" pitchFamily="34" charset="-122"/>
      <p:bold r:id="rId27"/>
    </p:embeddedFont>
    <p:embeddedFont>
      <p:font typeface="Aharoni" panose="020B0604020202020204" charset="-79"/>
      <p:bold r:id="rId28"/>
    </p:embeddedFont>
    <p:embeddedFont>
      <p:font typeface="华文中宋" panose="02010600040101010101" pitchFamily="2" charset="-122"/>
      <p:regular r:id="rId29"/>
    </p:embeddedFont>
    <p:embeddedFont>
      <p:font typeface="Calibri" panose="020F0502020204030204" pitchFamily="34" charset="0"/>
      <p:regular r:id="rId30"/>
      <p:bold r:id="rId31"/>
      <p:italic r:id="rId32"/>
      <p:boldItalic r:id="rId33"/>
    </p:embeddedFont>
  </p:embeddedFontLst>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673"/>
    <a:srgbClr val="CB1B90"/>
    <a:srgbClr val="CF1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42" autoAdjust="0"/>
    <p:restoredTop sz="94660"/>
  </p:normalViewPr>
  <p:slideViewPr>
    <p:cSldViewPr>
      <p:cViewPr varScale="1">
        <p:scale>
          <a:sx n="91" d="100"/>
          <a:sy n="91" d="100"/>
        </p:scale>
        <p:origin x="-672" y="-102"/>
      </p:cViewPr>
      <p:guideLst>
        <p:guide orient="horz" pos="1620"/>
        <p:guide pos="2880"/>
      </p:guideLst>
    </p:cSldViewPr>
  </p:slideViewPr>
  <p:notesTextViewPr>
    <p:cViewPr>
      <p:scale>
        <a:sx n="100" d="100"/>
        <a:sy n="100" d="100"/>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viewProps" Target="viewProps.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42B909-2B53-4A70-BC70-AEF46C7ACF24}" type="datetimeFigureOut">
              <a:rPr lang="zh-CN" altLang="en-US" smtClean="0"/>
              <a:t>2018-3-12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9BF44-F5CE-455C-A9FE-73A15FC422D4}" type="slidenum">
              <a:rPr lang="zh-CN" altLang="en-US" smtClean="0"/>
              <a:t>‹#›</a:t>
            </a:fld>
            <a:endParaRPr lang="zh-CN" altLang="en-US"/>
          </a:p>
        </p:txBody>
      </p:sp>
    </p:spTree>
    <p:extLst>
      <p:ext uri="{BB962C8B-B14F-4D97-AF65-F5344CB8AC3E}">
        <p14:creationId xmlns:p14="http://schemas.microsoft.com/office/powerpoint/2010/main" val="553226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3</a:t>
            </a:fld>
            <a:endParaRPr lang="zh-CN" altLang="en-US"/>
          </a:p>
        </p:txBody>
      </p:sp>
    </p:spTree>
    <p:extLst>
      <p:ext uri="{BB962C8B-B14F-4D97-AF65-F5344CB8AC3E}">
        <p14:creationId xmlns:p14="http://schemas.microsoft.com/office/powerpoint/2010/main" val="2293805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4</a:t>
            </a:fld>
            <a:endParaRPr lang="zh-CN" altLang="en-US"/>
          </a:p>
        </p:txBody>
      </p:sp>
    </p:spTree>
    <p:extLst>
      <p:ext uri="{BB962C8B-B14F-4D97-AF65-F5344CB8AC3E}">
        <p14:creationId xmlns:p14="http://schemas.microsoft.com/office/powerpoint/2010/main" val="3066171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5</a:t>
            </a:fld>
            <a:endParaRPr lang="zh-CN" altLang="en-US"/>
          </a:p>
        </p:txBody>
      </p:sp>
    </p:spTree>
    <p:extLst>
      <p:ext uri="{BB962C8B-B14F-4D97-AF65-F5344CB8AC3E}">
        <p14:creationId xmlns:p14="http://schemas.microsoft.com/office/powerpoint/2010/main" val="1381767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11</a:t>
            </a:fld>
            <a:endParaRPr lang="zh-CN" altLang="en-US"/>
          </a:p>
        </p:txBody>
      </p:sp>
    </p:spTree>
    <p:extLst>
      <p:ext uri="{BB962C8B-B14F-4D97-AF65-F5344CB8AC3E}">
        <p14:creationId xmlns:p14="http://schemas.microsoft.com/office/powerpoint/2010/main" val="739011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15</a:t>
            </a:fld>
            <a:endParaRPr lang="zh-CN" altLang="en-US"/>
          </a:p>
        </p:txBody>
      </p:sp>
    </p:spTree>
    <p:extLst>
      <p:ext uri="{BB962C8B-B14F-4D97-AF65-F5344CB8AC3E}">
        <p14:creationId xmlns:p14="http://schemas.microsoft.com/office/powerpoint/2010/main" val="2466592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20</a:t>
            </a:fld>
            <a:endParaRPr lang="zh-CN" altLang="en-US"/>
          </a:p>
        </p:txBody>
      </p:sp>
    </p:spTree>
    <p:extLst>
      <p:ext uri="{BB962C8B-B14F-4D97-AF65-F5344CB8AC3E}">
        <p14:creationId xmlns:p14="http://schemas.microsoft.com/office/powerpoint/2010/main" val="697466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457200" y="4772508"/>
            <a:ext cx="2133600" cy="273844"/>
          </a:xfrm>
        </p:spPr>
        <p:txBody>
          <a:bodyPr/>
          <a:lstStyle/>
          <a:p>
            <a:fld id="{530820CF-B880-4189-942D-D702A7CBA730}" type="datetimeFigureOut">
              <a:rPr lang="zh-CN" altLang="en-US" smtClean="0"/>
              <a:t>2018-3-12</a:t>
            </a:fld>
            <a:endParaRPr lang="zh-CN" altLang="en-US"/>
          </a:p>
        </p:txBody>
      </p:sp>
      <p:sp>
        <p:nvSpPr>
          <p:cNvPr id="4" name="页脚占位符 3"/>
          <p:cNvSpPr>
            <a:spLocks noGrp="1"/>
          </p:cNvSpPr>
          <p:nvPr>
            <p:ph type="ftr" sz="quarter" idx="11"/>
          </p:nvPr>
        </p:nvSpPr>
        <p:spPr>
          <a:xfrm>
            <a:off x="3086690" y="4772508"/>
            <a:ext cx="2895600" cy="273844"/>
          </a:xfrm>
        </p:spPr>
        <p:txBody>
          <a:bodyPr vert="horz" lIns="76618" tIns="38309" rIns="76618" bIns="38309" rtlCol="0" anchor="ctr"/>
          <a:lstStyle>
            <a:lvl1pPr>
              <a:defRPr lang="en-US" altLang="zh-CN" smtClean="0">
                <a:solidFill>
                  <a:prstClr val="white">
                    <a:lumMod val="65000"/>
                  </a:prstClr>
                </a:solidFill>
                <a:latin typeface="Calibri"/>
              </a:defRPr>
            </a:lvl1pPr>
          </a:lstStyle>
          <a:p>
            <a:endParaRPr lang="zh-CN" altLang="en-US"/>
          </a:p>
        </p:txBody>
      </p:sp>
      <p:sp>
        <p:nvSpPr>
          <p:cNvPr id="22" name="灯片编号占位符 4"/>
          <p:cNvSpPr>
            <a:spLocks noGrp="1"/>
          </p:cNvSpPr>
          <p:nvPr>
            <p:ph type="sldNum" sz="quarter" idx="12"/>
          </p:nvPr>
        </p:nvSpPr>
        <p:spPr>
          <a:xfrm>
            <a:off x="6948573" y="4763842"/>
            <a:ext cx="1388046" cy="282500"/>
          </a:xfrm>
        </p:spPr>
        <p:txBody>
          <a:bodyPr vert="horz" lIns="102156" tIns="51076" rIns="102156" bIns="51076" rtlCol="0" anchor="ctr"/>
          <a:lstStyle>
            <a:lvl1pPr algn="r">
              <a:defRPr lang="zh-CN" altLang="en-US" smtClean="0"/>
            </a:lvl1p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1808417815"/>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2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06977" y="267494"/>
            <a:ext cx="5897272" cy="330507"/>
          </a:xfrm>
        </p:spPr>
        <p:txBody>
          <a:bodyPr vert="horz" lIns="68580" tIns="34290" rIns="68580" bIns="34290" rtlCol="0" anchor="ctr">
            <a:noAutofit/>
          </a:bodyPr>
          <a:lstStyle>
            <a:lvl1pPr algn="l">
              <a:defRPr lang="zh-CN" altLang="en-US" sz="2200" b="0" i="0" baseline="0" dirty="0">
                <a:solidFill>
                  <a:schemeClr val="tx1">
                    <a:lumMod val="65000"/>
                    <a:lumOff val="35000"/>
                  </a:schemeClr>
                </a:solidFill>
                <a:effectLst/>
                <a:latin typeface="微软雅黑" panose="020B0503020204020204" pitchFamily="34" charset="-122"/>
                <a:ea typeface="微软雅黑" panose="020B0503020204020204" pitchFamily="34" charset="-122"/>
              </a:defRPr>
            </a:lvl1pPr>
          </a:lstStyle>
          <a:p>
            <a:pPr lvl="0" defTabSz="514350">
              <a:lnSpc>
                <a:spcPct val="90000"/>
              </a:lnSpc>
            </a:pPr>
            <a:r>
              <a:rPr lang="zh-CN" altLang="en-US" dirty="0"/>
              <a:t>单击此处编辑母版标题样式</a:t>
            </a:r>
          </a:p>
        </p:txBody>
      </p:sp>
      <p:sp>
        <p:nvSpPr>
          <p:cNvPr id="3" name="日期占位符 2"/>
          <p:cNvSpPr>
            <a:spLocks noGrp="1"/>
          </p:cNvSpPr>
          <p:nvPr>
            <p:ph type="dt" sz="half" idx="10"/>
          </p:nvPr>
        </p:nvSpPr>
        <p:spPr/>
        <p:txBody>
          <a:bodyPr/>
          <a:lstStyle/>
          <a:p>
            <a:fld id="{D67E1CCE-4C69-481E-8A82-8C3A41A945F4}" type="datetimeFigureOut">
              <a:rPr lang="zh-CN" altLang="en-US" smtClean="0"/>
              <a:t>2018-3-12</a:t>
            </a:fld>
            <a:endParaRPr lang="zh-CN" altLang="en-US"/>
          </a:p>
        </p:txBody>
      </p:sp>
      <p:sp>
        <p:nvSpPr>
          <p:cNvPr id="4" name="页脚占位符 3"/>
          <p:cNvSpPr>
            <a:spLocks noGrp="1"/>
          </p:cNvSpPr>
          <p:nvPr>
            <p:ph type="ftr" sz="quarter" idx="11"/>
          </p:nvPr>
        </p:nvSpPr>
        <p:spPr>
          <a:xfrm>
            <a:off x="3124200" y="4791015"/>
            <a:ext cx="2895600" cy="273844"/>
          </a:xfrm>
        </p:spPr>
        <p:txBody>
          <a:bodyPr/>
          <a:lstStyle>
            <a:lvl1pPr>
              <a:defRPr sz="1050"/>
            </a:lvl1pPr>
          </a:lstStyle>
          <a:p>
            <a:endParaRPr lang="zh-CN" altLang="en-US"/>
          </a:p>
        </p:txBody>
      </p:sp>
      <p:sp>
        <p:nvSpPr>
          <p:cNvPr id="5" name="灯片编号占位符 4"/>
          <p:cNvSpPr>
            <a:spLocks noGrp="1"/>
          </p:cNvSpPr>
          <p:nvPr>
            <p:ph type="sldNum" sz="quarter" idx="12"/>
          </p:nvPr>
        </p:nvSpPr>
        <p:spPr>
          <a:xfrm>
            <a:off x="7452320" y="4787436"/>
            <a:ext cx="1224136" cy="304675"/>
          </a:xfrm>
        </p:spPr>
        <p:txBody>
          <a:bodyPr/>
          <a:lstStyle>
            <a:lvl1pPr algn="ctr">
              <a:defRPr sz="1400">
                <a:latin typeface="Impact" panose="020B0806030902050204" pitchFamily="34" charset="0"/>
              </a:defRPr>
            </a:lvl1pPr>
          </a:lstStyle>
          <a:p>
            <a:fld id="{FCC3A858-5ED0-4B4A-8756-97846365D733}" type="slidenum">
              <a:rPr lang="zh-CN" altLang="en-US" smtClean="0"/>
              <a:t>‹#›</a:t>
            </a:fld>
            <a:endParaRPr lang="zh-CN" altLang="en-US"/>
          </a:p>
        </p:txBody>
      </p:sp>
      <p:cxnSp>
        <p:nvCxnSpPr>
          <p:cNvPr id="12" name="直接连接符 11"/>
          <p:cNvCxnSpPr/>
          <p:nvPr/>
        </p:nvCxnSpPr>
        <p:spPr>
          <a:xfrm flipV="1">
            <a:off x="953128" y="654062"/>
            <a:ext cx="7859428" cy="1"/>
          </a:xfrm>
          <a:prstGeom prst="line">
            <a:avLst/>
          </a:prstGeom>
          <a:ln w="15875" cmpd="sng">
            <a:solidFill>
              <a:srgbClr val="C00000"/>
            </a:solidFill>
          </a:ln>
          <a:effectLst/>
        </p:spPr>
        <p:style>
          <a:lnRef idx="2">
            <a:schemeClr val="accent1"/>
          </a:lnRef>
          <a:fillRef idx="0">
            <a:schemeClr val="accent1"/>
          </a:fillRef>
          <a:effectRef idx="1">
            <a:schemeClr val="accent1"/>
          </a:effectRef>
          <a:fontRef idx="minor">
            <a:schemeClr val="tx1"/>
          </a:fontRef>
        </p:style>
      </p:cxnSp>
      <p:grpSp>
        <p:nvGrpSpPr>
          <p:cNvPr id="14" name="组合 13"/>
          <p:cNvGrpSpPr/>
          <p:nvPr/>
        </p:nvGrpSpPr>
        <p:grpSpPr>
          <a:xfrm>
            <a:off x="395576" y="248444"/>
            <a:ext cx="396000" cy="396000"/>
            <a:chOff x="406574" y="236732"/>
            <a:chExt cx="612048" cy="593261"/>
          </a:xfrm>
        </p:grpSpPr>
        <p:sp>
          <p:nvSpPr>
            <p:cNvPr id="15" name="矩形 14"/>
            <p:cNvSpPr/>
            <p:nvPr userDrawn="1"/>
          </p:nvSpPr>
          <p:spPr>
            <a:xfrm>
              <a:off x="406574" y="236732"/>
              <a:ext cx="504000" cy="50400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userDrawn="1"/>
          </p:nvSpPr>
          <p:spPr>
            <a:xfrm>
              <a:off x="694606" y="512239"/>
              <a:ext cx="324016" cy="3177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7052001" y="176436"/>
            <a:ext cx="2082738" cy="538568"/>
            <a:chOff x="2906158" y="354532"/>
            <a:chExt cx="2295774" cy="795302"/>
          </a:xfrm>
        </p:grpSpPr>
        <p:sp>
          <p:nvSpPr>
            <p:cNvPr id="19" name="TextBox 18"/>
            <p:cNvSpPr txBox="1"/>
            <p:nvPr/>
          </p:nvSpPr>
          <p:spPr>
            <a:xfrm>
              <a:off x="3741008" y="479884"/>
              <a:ext cx="1325774" cy="409044"/>
            </a:xfrm>
            <a:prstGeom prst="rect">
              <a:avLst/>
            </a:prstGeom>
            <a:noFill/>
          </p:spPr>
          <p:txBody>
            <a:bodyPr wrap="square" rtlCol="0">
              <a:spAutoFit/>
            </a:bodyPr>
            <a:lstStyle/>
            <a:p>
              <a:r>
                <a:rPr lang="zh-CN" altLang="en-US" sz="1200" b="1" dirty="0">
                  <a:solidFill>
                    <a:schemeClr val="tx1">
                      <a:lumMod val="65000"/>
                      <a:lumOff val="35000"/>
                    </a:schemeClr>
                  </a:solidFill>
                </a:rPr>
                <a:t>您的公司名称</a:t>
              </a:r>
            </a:p>
          </p:txBody>
        </p:sp>
        <p:sp>
          <p:nvSpPr>
            <p:cNvPr id="20" name="TextBox 19"/>
            <p:cNvSpPr txBox="1"/>
            <p:nvPr/>
          </p:nvSpPr>
          <p:spPr>
            <a:xfrm>
              <a:off x="3743581" y="734075"/>
              <a:ext cx="1458351" cy="284058"/>
            </a:xfrm>
            <a:prstGeom prst="rect">
              <a:avLst/>
            </a:prstGeom>
            <a:noFill/>
          </p:spPr>
          <p:txBody>
            <a:bodyPr wrap="square" rtlCol="0">
              <a:spAutoFit/>
            </a:bodyPr>
            <a:lstStyle/>
            <a:p>
              <a:r>
                <a:rPr lang="en-US" altLang="zh-CN" sz="650" b="1" dirty="0">
                  <a:solidFill>
                    <a:schemeClr val="tx1">
                      <a:lumMod val="50000"/>
                      <a:lumOff val="50000"/>
                    </a:schemeClr>
                  </a:solidFill>
                  <a:latin typeface="Arial" panose="020B0604020202020204" pitchFamily="34" charset="0"/>
                  <a:cs typeface="Arial" panose="020B0604020202020204" pitchFamily="34" charset="0"/>
                </a:rPr>
                <a:t>YOUR CONPANY NAME</a:t>
              </a:r>
              <a:endParaRPr lang="zh-CN" altLang="en-US" sz="650" b="1" dirty="0">
                <a:solidFill>
                  <a:schemeClr val="tx1">
                    <a:lumMod val="50000"/>
                    <a:lumOff val="50000"/>
                  </a:schemeClr>
                </a:solidFill>
                <a:latin typeface="Arial" panose="020B0604020202020204" pitchFamily="34" charset="0"/>
                <a:cs typeface="Arial" panose="020B0604020202020204" pitchFamily="34" charset="0"/>
              </a:endParaRPr>
            </a:p>
          </p:txBody>
        </p:sp>
        <p:sp>
          <p:nvSpPr>
            <p:cNvPr id="21" name="TextBox 20"/>
            <p:cNvSpPr txBox="1"/>
            <p:nvPr/>
          </p:nvSpPr>
          <p:spPr>
            <a:xfrm>
              <a:off x="2906158" y="354532"/>
              <a:ext cx="1063242" cy="795302"/>
            </a:xfrm>
            <a:prstGeom prst="rect">
              <a:avLst/>
            </a:prstGeom>
            <a:noFill/>
          </p:spPr>
          <p:txBody>
            <a:bodyPr wrap="square" rtlCol="0">
              <a:spAutoFit/>
            </a:bodyPr>
            <a:lstStyle/>
            <a:p>
              <a:r>
                <a:rPr lang="en-US" altLang="zh-CN" sz="2800" spc="-150" dirty="0">
                  <a:solidFill>
                    <a:srgbClr val="C00000"/>
                  </a:solidFill>
                  <a:latin typeface="Impact" panose="020B0806030902050204" pitchFamily="34" charset="0"/>
                  <a:cs typeface="Arial" panose="020B0604020202020204" pitchFamily="34" charset="0"/>
                </a:rPr>
                <a:t>LOGO</a:t>
              </a:r>
              <a:endParaRPr lang="zh-CN" altLang="en-US" sz="2800" spc="-150" dirty="0">
                <a:solidFill>
                  <a:srgbClr val="C00000"/>
                </a:solidFill>
                <a:latin typeface="Impact" panose="020B0806030902050204" pitchFamily="34" charset="0"/>
                <a:cs typeface="Arial" panose="020B0604020202020204" pitchFamily="34" charset="0"/>
              </a:endParaRPr>
            </a:p>
          </p:txBody>
        </p:sp>
      </p:grpSp>
    </p:spTree>
    <p:extLst>
      <p:ext uri="{BB962C8B-B14F-4D97-AF65-F5344CB8AC3E}">
        <p14:creationId xmlns:p14="http://schemas.microsoft.com/office/powerpoint/2010/main" val="35243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3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90"/>
                                          </p:val>
                                        </p:tav>
                                        <p:tav tm="100000">
                                          <p:val>
                                            <p:fltVal val="0"/>
                                          </p:val>
                                        </p:tav>
                                      </p:tavLst>
                                    </p:anim>
                                    <p:animEffect transition="in" filter="fade">
                                      <p:cBhvr>
                                        <p:cTn id="18" dur="500"/>
                                        <p:tgtEl>
                                          <p:spTgt spid="14"/>
                                        </p:tgtEl>
                                      </p:cBhvr>
                                    </p:animEffect>
                                  </p:childTnLst>
                                </p:cTn>
                              </p:par>
                              <p:par>
                                <p:cTn id="19" presetID="22" presetClass="entr" presetSubtype="8"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9" presetClass="entr" presetSubtype="0" fill="hold" nodeType="withEffect">
                                  <p:stCondLst>
                                    <p:cond delay="500"/>
                                  </p:stCondLst>
                                  <p:childTnLst>
                                    <p:set>
                                      <p:cBhvr>
                                        <p:cTn id="23" dur="1" fill="hold">
                                          <p:stCondLst>
                                            <p:cond delay="0"/>
                                          </p:stCondLst>
                                        </p:cTn>
                                        <p:tgtEl>
                                          <p:spTgt spid="18"/>
                                        </p:tgtEl>
                                        <p:attrNameLst>
                                          <p:attrName>style.visibility</p:attrName>
                                        </p:attrNameLst>
                                      </p:cBhvr>
                                      <p:to>
                                        <p:strVal val="visible"/>
                                      </p:to>
                                    </p:set>
                                    <p:animEffect transition="in" filter="dissolve">
                                      <p:cBhvr>
                                        <p:cTn id="24"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102156" tIns="51076" rIns="102156" bIns="51076"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63"/>
            <a:ext cx="8229600" cy="3394472"/>
          </a:xfrm>
          <a:prstGeom prst="rect">
            <a:avLst/>
          </a:prstGeom>
        </p:spPr>
        <p:txBody>
          <a:bodyPr vert="horz" lIns="102156" tIns="51076" rIns="102156" bIns="5107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102156" tIns="51076" rIns="102156" bIns="51076" rtlCol="0" anchor="ctr"/>
          <a:lstStyle>
            <a:lvl1pPr algn="l">
              <a:defRPr sz="1300">
                <a:solidFill>
                  <a:schemeClr val="tx1">
                    <a:tint val="75000"/>
                  </a:schemeClr>
                </a:solidFill>
              </a:defRPr>
            </a:lvl1pPr>
          </a:lstStyle>
          <a:p>
            <a:fld id="{530820CF-B880-4189-942D-D702A7CBA730}" type="datetimeFigureOut">
              <a:rPr lang="zh-CN" altLang="en-US" smtClean="0"/>
              <a:t>2018-3-12</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102156" tIns="51076" rIns="102156" bIns="51076" rtlCol="0" anchor="ctr"/>
          <a:lstStyle>
            <a:lvl1pPr algn="ctr">
              <a:defRPr sz="13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102156" tIns="51076" rIns="102156" bIns="51076" rtlCol="0" anchor="ctr"/>
          <a:lstStyle>
            <a:lvl1pPr algn="r">
              <a:defRPr sz="1300">
                <a:solidFill>
                  <a:schemeClr val="tx1">
                    <a:tint val="75000"/>
                  </a:schemeClr>
                </a:solidFill>
              </a:defRPr>
            </a:lvl1pPr>
          </a:lstStyle>
          <a:p>
            <a:fld id="{0C913308-F349-4B6D-A68A-DD1791B4A57B}" type="slidenum">
              <a:rPr lang="zh-CN" altLang="en-US" smtClean="0"/>
              <a:t>‹#›</a:t>
            </a:fld>
            <a:endParaRPr lang="zh-CN" altLang="en-US"/>
          </a:p>
        </p:txBody>
      </p:sp>
      <p:pic>
        <p:nvPicPr>
          <p:cNvPr id="13" name="Picture 76"/>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0" y="-17111"/>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5373023"/>
      </p:ext>
    </p:extLst>
  </p:cSld>
  <p:clrMap bg1="lt1" tx1="dk1" bg2="lt2" tx2="dk2" accent1="accent1" accent2="accent2" accent3="accent3" accent4="accent4" accent5="accent5" accent6="accent6" hlink="hlink" folHlink="folHlink"/>
  <p:sldLayoutIdLst>
    <p:sldLayoutId id="2147483662" r:id="rId1"/>
    <p:sldLayoutId id="2147483671" r:id="rId2"/>
  </p:sldLayoutIdLst>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xStyles>
    <p:titleStyle>
      <a:lvl1pPr algn="ctr" defTabSz="1023252" rtl="0" eaLnBrk="1" latinLnBrk="0" hangingPunct="1">
        <a:spcBef>
          <a:spcPct val="0"/>
        </a:spcBef>
        <a:buNone/>
        <a:defRPr sz="5000" kern="1200">
          <a:solidFill>
            <a:schemeClr val="tx1"/>
          </a:solidFill>
          <a:latin typeface="+mj-lt"/>
          <a:ea typeface="+mj-ea"/>
          <a:cs typeface="+mj-cs"/>
        </a:defRPr>
      </a:lvl1pPr>
    </p:titleStyle>
    <p:bodyStyle>
      <a:lvl1pPr marL="383717" indent="-383717" algn="l" defTabSz="1023252"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1pPr>
      <a:lvl2pPr marL="831392" indent="-319759" algn="l" defTabSz="10232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79062" indent="-255814" algn="l" defTabSz="1023252"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790687"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02317"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13940"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25564"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837188"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348819"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23252" rtl="0" eaLnBrk="1" latinLnBrk="0" hangingPunct="1">
        <a:defRPr sz="2000" kern="1200">
          <a:solidFill>
            <a:schemeClr val="tx1"/>
          </a:solidFill>
          <a:latin typeface="+mn-lt"/>
          <a:ea typeface="+mn-ea"/>
          <a:cs typeface="+mn-cs"/>
        </a:defRPr>
      </a:lvl1pPr>
      <a:lvl2pPr marL="511626" algn="l" defTabSz="1023252" rtl="0" eaLnBrk="1" latinLnBrk="0" hangingPunct="1">
        <a:defRPr sz="2000" kern="1200">
          <a:solidFill>
            <a:schemeClr val="tx1"/>
          </a:solidFill>
          <a:latin typeface="+mn-lt"/>
          <a:ea typeface="+mn-ea"/>
          <a:cs typeface="+mn-cs"/>
        </a:defRPr>
      </a:lvl2pPr>
      <a:lvl3pPr marL="1023252" algn="l" defTabSz="1023252" rtl="0" eaLnBrk="1" latinLnBrk="0" hangingPunct="1">
        <a:defRPr sz="2000" kern="1200">
          <a:solidFill>
            <a:schemeClr val="tx1"/>
          </a:solidFill>
          <a:latin typeface="+mn-lt"/>
          <a:ea typeface="+mn-ea"/>
          <a:cs typeface="+mn-cs"/>
        </a:defRPr>
      </a:lvl3pPr>
      <a:lvl4pPr marL="1534879" algn="l" defTabSz="1023252" rtl="0" eaLnBrk="1" latinLnBrk="0" hangingPunct="1">
        <a:defRPr sz="2000" kern="1200">
          <a:solidFill>
            <a:schemeClr val="tx1"/>
          </a:solidFill>
          <a:latin typeface="+mn-lt"/>
          <a:ea typeface="+mn-ea"/>
          <a:cs typeface="+mn-cs"/>
        </a:defRPr>
      </a:lvl4pPr>
      <a:lvl5pPr marL="2046502" algn="l" defTabSz="1023252" rtl="0" eaLnBrk="1" latinLnBrk="0" hangingPunct="1">
        <a:defRPr sz="2000" kern="1200">
          <a:solidFill>
            <a:schemeClr val="tx1"/>
          </a:solidFill>
          <a:latin typeface="+mn-lt"/>
          <a:ea typeface="+mn-ea"/>
          <a:cs typeface="+mn-cs"/>
        </a:defRPr>
      </a:lvl5pPr>
      <a:lvl6pPr marL="2558128" algn="l" defTabSz="1023252" rtl="0" eaLnBrk="1" latinLnBrk="0" hangingPunct="1">
        <a:defRPr sz="2000" kern="1200">
          <a:solidFill>
            <a:schemeClr val="tx1"/>
          </a:solidFill>
          <a:latin typeface="+mn-lt"/>
          <a:ea typeface="+mn-ea"/>
          <a:cs typeface="+mn-cs"/>
        </a:defRPr>
      </a:lvl6pPr>
      <a:lvl7pPr marL="3069752" algn="l" defTabSz="1023252" rtl="0" eaLnBrk="1" latinLnBrk="0" hangingPunct="1">
        <a:defRPr sz="2000" kern="1200">
          <a:solidFill>
            <a:schemeClr val="tx1"/>
          </a:solidFill>
          <a:latin typeface="+mn-lt"/>
          <a:ea typeface="+mn-ea"/>
          <a:cs typeface="+mn-cs"/>
        </a:defRPr>
      </a:lvl7pPr>
      <a:lvl8pPr marL="3581376" algn="l" defTabSz="1023252" rtl="0" eaLnBrk="1" latinLnBrk="0" hangingPunct="1">
        <a:defRPr sz="2000" kern="1200">
          <a:solidFill>
            <a:schemeClr val="tx1"/>
          </a:solidFill>
          <a:latin typeface="+mn-lt"/>
          <a:ea typeface="+mn-ea"/>
          <a:cs typeface="+mn-cs"/>
        </a:defRPr>
      </a:lvl8pPr>
      <a:lvl9pPr marL="4093003" algn="l" defTabSz="1023252"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notesSlide" Target="../notesSlides/notesSlide2.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tags" Target="../tags/tag32.xml"/><Relationship Id="rId18" Type="http://schemas.openxmlformats.org/officeDocument/2006/relationships/notesSlide" Target="../notesSlides/notesSlide6.xml"/><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tags" Target="../tags/tag31.xml"/><Relationship Id="rId17" Type="http://schemas.openxmlformats.org/officeDocument/2006/relationships/slideLayout" Target="../slideLayouts/slideLayout1.xml"/><Relationship Id="rId2" Type="http://schemas.openxmlformats.org/officeDocument/2006/relationships/tags" Target="../tags/tag21.xml"/><Relationship Id="rId16" Type="http://schemas.openxmlformats.org/officeDocument/2006/relationships/tags" Target="../tags/tag35.xml"/><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tags" Target="../tags/tag30.xml"/><Relationship Id="rId5" Type="http://schemas.openxmlformats.org/officeDocument/2006/relationships/tags" Target="../tags/tag24.xml"/><Relationship Id="rId15" Type="http://schemas.openxmlformats.org/officeDocument/2006/relationships/tags" Target="../tags/tag34.xml"/><Relationship Id="rId10" Type="http://schemas.openxmlformats.org/officeDocument/2006/relationships/tags" Target="../tags/tag29.xml"/><Relationship Id="rId4" Type="http://schemas.openxmlformats.org/officeDocument/2006/relationships/tags" Target="../tags/tag23.xml"/><Relationship Id="rId9" Type="http://schemas.openxmlformats.org/officeDocument/2006/relationships/tags" Target="../tags/tag28.xml"/><Relationship Id="rId14" Type="http://schemas.openxmlformats.org/officeDocument/2006/relationships/tags" Target="../tags/tag33.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e30e924b899a90152ed9a1b16950a7b0308f5c7_副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20637"/>
            <a:ext cx="9177338" cy="516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1370573" y="1419622"/>
            <a:ext cx="6417142" cy="923330"/>
          </a:xfrm>
          <a:prstGeom prst="rect">
            <a:avLst/>
          </a:prstGeom>
        </p:spPr>
        <p:txBody>
          <a:bodyPr wrap="none">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5796136" y="4227934"/>
            <a:ext cx="3179075" cy="646331"/>
          </a:xfrm>
          <a:prstGeom prst="rect">
            <a:avLst/>
          </a:prstGeom>
        </p:spPr>
        <p:txBody>
          <a:bodyPr wrap="none">
            <a:spAutoFit/>
          </a:bodyPr>
          <a:lstStyle/>
          <a:p>
            <a:pPr algn="ctr"/>
            <a:r>
              <a:rPr lang="en-US" altLang="zh-CN" sz="3600" b="1" noProof="1">
                <a:ln w="17780" cmpd="sng">
                  <a:solidFill>
                    <a:schemeClr val="accent1">
                      <a:tint val="3000"/>
                    </a:schemeClr>
                  </a:solidFill>
                  <a:prstDash val="solid"/>
                  <a:miter lim="800000"/>
                </a:ln>
                <a:solidFill>
                  <a:srgbClr val="00B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00B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rgbClr val="00B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第九期</a:t>
            </a:r>
            <a:endParaRPr lang="zh-CN" altLang="en-US" sz="3600" b="1" noProof="1">
              <a:ln w="17780" cmpd="sng">
                <a:solidFill>
                  <a:schemeClr val="accent1">
                    <a:tint val="3000"/>
                  </a:schemeClr>
                </a:solidFill>
                <a:prstDash val="solid"/>
                <a:miter lim="800000"/>
              </a:ln>
              <a:solidFill>
                <a:srgbClr val="00B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778762395"/>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139952" y="3233989"/>
            <a:ext cx="4572000" cy="584775"/>
          </a:xfrm>
          <a:prstGeom prst="rect">
            <a:avLst/>
          </a:prstGeom>
        </p:spPr>
        <p:txBody>
          <a:bodyPr>
            <a:spAutoFit/>
          </a:bodyPr>
          <a:lstStyle/>
          <a:p>
            <a:r>
              <a:rPr lang="en-US" altLang="zh-CN" sz="1600" b="1" dirty="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2018</a:t>
            </a:r>
            <a:r>
              <a:rPr lang="zh-CN" altLang="en-US" sz="1600" b="1" dirty="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年将是双面双玻组件爆发的一年</a:t>
            </a:r>
            <a:r>
              <a:rPr lang="zh-CN" altLang="en-US" sz="1600" b="1" noProof="1">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 </a:t>
            </a:r>
            <a:r>
              <a:rPr lang="en-US" altLang="zh-CN" sz="1600" b="1" noProof="1" smtClean="0">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rPr>
              <a:t>—— </a:t>
            </a:r>
            <a:r>
              <a:rPr lang="en-US" altLang="zh-CN" sz="1600" b="1" noProof="1" smtClean="0">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rPr>
              <a:t>03</a:t>
            </a:r>
            <a:endParaRPr lang="en-US" altLang="zh-CN" sz="1600" b="1" noProof="1" smtClean="0">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endParaRPr>
          </a:p>
          <a:p>
            <a:r>
              <a:rPr lang="zh-CN" altLang="en-US" sz="1600" b="1" dirty="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节能降本始于心 </a:t>
            </a:r>
            <a:r>
              <a:rPr lang="zh-CN" altLang="en-US" sz="1600" b="1" dirty="0" smtClean="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提</a:t>
            </a:r>
            <a:r>
              <a:rPr lang="zh-CN" altLang="en-US" sz="1600" b="1" dirty="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质增效践于</a:t>
            </a:r>
            <a:r>
              <a:rPr lang="zh-CN" altLang="en-US" sz="1600" b="1" dirty="0" smtClean="0">
                <a:solidFill>
                  <a:srgbClr val="A2167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行</a:t>
            </a:r>
            <a:r>
              <a:rPr lang="en-US" altLang="zh-CN" sz="1600" b="1" noProof="1">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rPr>
              <a:t> </a:t>
            </a:r>
            <a:r>
              <a:rPr lang="en-US" altLang="zh-CN" sz="1600" b="1" noProof="1" smtClean="0">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rPr>
              <a:t>   —— 18</a:t>
            </a:r>
            <a:endParaRPr lang="en-US" altLang="zh-CN" sz="1600" b="1" noProof="1">
              <a:solidFill>
                <a:srgbClr val="A21673"/>
              </a:solidFill>
              <a:effectLst>
                <a:outerShdw blurRad="38100" dist="38100" dir="2700000" algn="tl">
                  <a:srgbClr val="000000">
                    <a:alpha val="43137"/>
                  </a:srgbClr>
                </a:outerShdw>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497895907"/>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10"/>
          <p:cNvSpPr>
            <a:spLocks noChangeAspect="1"/>
          </p:cNvSpPr>
          <p:nvPr/>
        </p:nvSpPr>
        <p:spPr>
          <a:xfrm>
            <a:off x="5508104" y="1111468"/>
            <a:ext cx="1121470" cy="122160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35" name="矩形 10"/>
          <p:cNvSpPr>
            <a:spLocks noChangeAspect="1"/>
          </p:cNvSpPr>
          <p:nvPr/>
        </p:nvSpPr>
        <p:spPr>
          <a:xfrm>
            <a:off x="5750399" y="1111989"/>
            <a:ext cx="1119580" cy="1220560"/>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6" name="矩形 10"/>
          <p:cNvSpPr/>
          <p:nvPr/>
        </p:nvSpPr>
        <p:spPr>
          <a:xfrm>
            <a:off x="5953919" y="1333345"/>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4800" dirty="0" smtClean="0">
                <a:solidFill>
                  <a:prstClr val="white"/>
                </a:solidFill>
                <a:latin typeface="Impact" panose="020B0806030902050204" pitchFamily="34" charset="0"/>
              </a:rPr>
              <a:t>8</a:t>
            </a:r>
            <a:endParaRPr lang="zh-CN" altLang="en-US" sz="4000" dirty="0">
              <a:solidFill>
                <a:prstClr val="white"/>
              </a:solidFill>
              <a:latin typeface="Impact" panose="020B0806030902050204" pitchFamily="34" charset="0"/>
            </a:endParaRPr>
          </a:p>
        </p:txBody>
      </p:sp>
      <p:sp>
        <p:nvSpPr>
          <p:cNvPr id="30" name="矩形 10"/>
          <p:cNvSpPr>
            <a:spLocks noChangeAspect="1"/>
          </p:cNvSpPr>
          <p:nvPr/>
        </p:nvSpPr>
        <p:spPr>
          <a:xfrm>
            <a:off x="4358069" y="875587"/>
            <a:ext cx="1121470" cy="122160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31" name="矩形 10"/>
          <p:cNvSpPr>
            <a:spLocks noChangeAspect="1"/>
          </p:cNvSpPr>
          <p:nvPr/>
        </p:nvSpPr>
        <p:spPr>
          <a:xfrm>
            <a:off x="4600364" y="876108"/>
            <a:ext cx="1119580" cy="1220560"/>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2" name="矩形 10"/>
          <p:cNvSpPr/>
          <p:nvPr/>
        </p:nvSpPr>
        <p:spPr>
          <a:xfrm>
            <a:off x="4803884" y="1097464"/>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4800" dirty="0">
                <a:solidFill>
                  <a:prstClr val="white"/>
                </a:solidFill>
                <a:latin typeface="Impact" panose="020B0806030902050204" pitchFamily="34" charset="0"/>
              </a:rPr>
              <a:t>1</a:t>
            </a:r>
            <a:endParaRPr lang="zh-CN" altLang="en-US" sz="4000" dirty="0">
              <a:solidFill>
                <a:prstClr val="white"/>
              </a:solidFill>
              <a:latin typeface="Impact" panose="020B0806030902050204" pitchFamily="34" charset="0"/>
            </a:endParaRPr>
          </a:p>
        </p:txBody>
      </p:sp>
      <p:sp>
        <p:nvSpPr>
          <p:cNvPr id="8" name="TextBox 7"/>
          <p:cNvSpPr txBox="1"/>
          <p:nvPr/>
        </p:nvSpPr>
        <p:spPr>
          <a:xfrm>
            <a:off x="1544184" y="2827927"/>
            <a:ext cx="6216082" cy="623237"/>
          </a:xfrm>
          <a:prstGeom prst="rect">
            <a:avLst/>
          </a:prstGeom>
          <a:noFill/>
        </p:spPr>
        <p:txBody>
          <a:bodyPr wrap="square" lIns="68571" tIns="34285" rIns="68571" bIns="34285" rtlCol="0">
            <a:spAutoFit/>
          </a:bodyPr>
          <a:lstStyle/>
          <a:p>
            <a:pPr algn="ctr"/>
            <a:r>
              <a:rPr lang="zh-CN" altLang="en-US" sz="3600" b="1" dirty="0">
                <a:solidFill>
                  <a:srgbClr val="C00000"/>
                </a:solidFill>
                <a:effectLst>
                  <a:outerShdw blurRad="38100" dist="38100" dir="2700000" algn="tl">
                    <a:srgbClr val="000000">
                      <a:alpha val="43137"/>
                    </a:srgbClr>
                  </a:outerShdw>
                </a:effectLst>
                <a:latin typeface="+mn-ea"/>
              </a:rPr>
              <a:t>将是双面双玻组件爆发的一年</a:t>
            </a:r>
            <a:endParaRPr lang="zh-CN" altLang="en-US" sz="3600" b="1" dirty="0">
              <a:solidFill>
                <a:srgbClr val="C00000"/>
              </a:solidFill>
              <a:latin typeface="+mn-ea"/>
            </a:endParaRPr>
          </a:p>
        </p:txBody>
      </p:sp>
      <p:sp>
        <p:nvSpPr>
          <p:cNvPr id="26" name="矩形 10"/>
          <p:cNvSpPr>
            <a:spLocks noChangeAspect="1"/>
          </p:cNvSpPr>
          <p:nvPr/>
        </p:nvSpPr>
        <p:spPr>
          <a:xfrm>
            <a:off x="3208033" y="1111468"/>
            <a:ext cx="1121470" cy="122160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27" name="矩形 10"/>
          <p:cNvSpPr>
            <a:spLocks noChangeAspect="1"/>
          </p:cNvSpPr>
          <p:nvPr/>
        </p:nvSpPr>
        <p:spPr>
          <a:xfrm>
            <a:off x="3450328" y="1111989"/>
            <a:ext cx="1119580" cy="1220560"/>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8" name="矩形 10"/>
          <p:cNvSpPr/>
          <p:nvPr/>
        </p:nvSpPr>
        <p:spPr>
          <a:xfrm>
            <a:off x="3653848" y="1333345"/>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4800" dirty="0">
                <a:solidFill>
                  <a:prstClr val="white"/>
                </a:solidFill>
                <a:latin typeface="Impact" panose="020B0806030902050204" pitchFamily="34" charset="0"/>
              </a:rPr>
              <a:t>0</a:t>
            </a:r>
            <a:endParaRPr lang="zh-CN" altLang="en-US" sz="4000" dirty="0">
              <a:solidFill>
                <a:prstClr val="white"/>
              </a:solidFill>
              <a:latin typeface="Impact" panose="020B0806030902050204" pitchFamily="34" charset="0"/>
            </a:endParaRPr>
          </a:p>
        </p:txBody>
      </p:sp>
      <p:sp>
        <p:nvSpPr>
          <p:cNvPr id="3" name="矩形 10"/>
          <p:cNvSpPr>
            <a:spLocks noChangeAspect="1"/>
          </p:cNvSpPr>
          <p:nvPr/>
        </p:nvSpPr>
        <p:spPr>
          <a:xfrm>
            <a:off x="2051187" y="902543"/>
            <a:ext cx="1121470" cy="122160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5" name="矩形 10"/>
          <p:cNvSpPr>
            <a:spLocks noChangeAspect="1"/>
          </p:cNvSpPr>
          <p:nvPr/>
        </p:nvSpPr>
        <p:spPr>
          <a:xfrm>
            <a:off x="2300292" y="876108"/>
            <a:ext cx="1119580" cy="1220560"/>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7" name="矩形 10"/>
          <p:cNvSpPr/>
          <p:nvPr/>
        </p:nvSpPr>
        <p:spPr>
          <a:xfrm>
            <a:off x="2503812" y="1097464"/>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4800" dirty="0">
                <a:solidFill>
                  <a:prstClr val="white"/>
                </a:solidFill>
                <a:latin typeface="Impact" panose="020B0806030902050204" pitchFamily="34" charset="0"/>
              </a:rPr>
              <a:t>2</a:t>
            </a:r>
            <a:endParaRPr lang="zh-CN" altLang="en-US" sz="4000" dirty="0">
              <a:solidFill>
                <a:prstClr val="white"/>
              </a:solidFill>
              <a:latin typeface="Impact" panose="020B0806030902050204" pitchFamily="34" charset="0"/>
            </a:endParaRPr>
          </a:p>
        </p:txBody>
      </p:sp>
      <p:sp>
        <p:nvSpPr>
          <p:cNvPr id="37" name="MH_Other_4"/>
          <p:cNvSpPr/>
          <p:nvPr>
            <p:custDataLst>
              <p:tags r:id="rId1"/>
            </p:custDataLst>
          </p:nvPr>
        </p:nvSpPr>
        <p:spPr>
          <a:xfrm>
            <a:off x="4082287" y="819461"/>
            <a:ext cx="221402" cy="221402"/>
          </a:xfrm>
          <a:prstGeom prst="roundRect">
            <a:avLst/>
          </a:prstGeom>
          <a:solidFill>
            <a:srgbClr val="FF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8" name="MH_Other_4"/>
          <p:cNvSpPr/>
          <p:nvPr>
            <p:custDataLst>
              <p:tags r:id="rId2"/>
            </p:custDataLst>
          </p:nvPr>
        </p:nvSpPr>
        <p:spPr>
          <a:xfrm>
            <a:off x="5343570" y="2256229"/>
            <a:ext cx="271937" cy="271937"/>
          </a:xfrm>
          <a:prstGeom prst="roundRect">
            <a:avLst/>
          </a:prstGeom>
          <a:solidFill>
            <a:srgbClr val="C0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9" name="圆角矩形 38"/>
          <p:cNvSpPr/>
          <p:nvPr/>
        </p:nvSpPr>
        <p:spPr>
          <a:xfrm>
            <a:off x="1313965" y="1871861"/>
            <a:ext cx="324000" cy="324000"/>
          </a:xfrm>
          <a:prstGeom prst="roundRect">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40" name="MH_Other_4"/>
          <p:cNvSpPr/>
          <p:nvPr>
            <p:custDataLst>
              <p:tags r:id="rId3"/>
            </p:custDataLst>
          </p:nvPr>
        </p:nvSpPr>
        <p:spPr>
          <a:xfrm>
            <a:off x="7117243" y="1905571"/>
            <a:ext cx="153681" cy="153681"/>
          </a:xfrm>
          <a:prstGeom prst="roundRect">
            <a:avLst/>
          </a:prstGeom>
          <a:solidFill>
            <a:srgbClr val="FF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41" name="MH_Other_4"/>
          <p:cNvSpPr/>
          <p:nvPr>
            <p:custDataLst>
              <p:tags r:id="rId4"/>
            </p:custDataLst>
          </p:nvPr>
        </p:nvSpPr>
        <p:spPr>
          <a:xfrm>
            <a:off x="5702796" y="771550"/>
            <a:ext cx="208074" cy="208074"/>
          </a:xfrm>
          <a:prstGeom prst="roundRect">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42" name="MH_Other_4"/>
          <p:cNvSpPr/>
          <p:nvPr>
            <p:custDataLst>
              <p:tags r:id="rId5"/>
            </p:custDataLst>
          </p:nvPr>
        </p:nvSpPr>
        <p:spPr>
          <a:xfrm>
            <a:off x="2120292" y="2353590"/>
            <a:ext cx="180000" cy="180000"/>
          </a:xfrm>
          <a:prstGeom prst="roundRect">
            <a:avLst/>
          </a:prstGeom>
          <a:solidFill>
            <a:srgbClr val="C0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43" name="圆角矩形 42"/>
          <p:cNvSpPr/>
          <p:nvPr/>
        </p:nvSpPr>
        <p:spPr>
          <a:xfrm>
            <a:off x="7204658" y="1286127"/>
            <a:ext cx="247478" cy="247478"/>
          </a:xfrm>
          <a:prstGeom prst="roundRect">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44" name="MH_Other_4"/>
          <p:cNvSpPr/>
          <p:nvPr>
            <p:custDataLst>
              <p:tags r:id="rId6"/>
            </p:custDataLst>
          </p:nvPr>
        </p:nvSpPr>
        <p:spPr>
          <a:xfrm>
            <a:off x="898109" y="1394070"/>
            <a:ext cx="153681" cy="153681"/>
          </a:xfrm>
          <a:prstGeom prst="roundRect">
            <a:avLst/>
          </a:prstGeom>
          <a:solidFill>
            <a:srgbClr val="FF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46" name="MH_Other_4"/>
          <p:cNvSpPr/>
          <p:nvPr>
            <p:custDataLst>
              <p:tags r:id="rId7"/>
            </p:custDataLst>
          </p:nvPr>
        </p:nvSpPr>
        <p:spPr>
          <a:xfrm>
            <a:off x="7821387" y="1020942"/>
            <a:ext cx="153043" cy="153043"/>
          </a:xfrm>
          <a:prstGeom prst="roundRect">
            <a:avLst/>
          </a:prstGeom>
          <a:solidFill>
            <a:srgbClr val="C00000"/>
          </a:solidFill>
          <a:ln w="15875">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56" name="圆角矩形 55"/>
          <p:cNvSpPr/>
          <p:nvPr/>
        </p:nvSpPr>
        <p:spPr>
          <a:xfrm>
            <a:off x="1489745" y="1368414"/>
            <a:ext cx="204991" cy="204991"/>
          </a:xfrm>
          <a:prstGeom prst="roundRect">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Tree>
    <p:extLst>
      <p:ext uri="{BB962C8B-B14F-4D97-AF65-F5344CB8AC3E}">
        <p14:creationId xmlns:p14="http://schemas.microsoft.com/office/powerpoint/2010/main" val="4232177547"/>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14:presetBounceEnd="5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0000">
                                          <p:cBhvr additive="base">
                                            <p:cTn id="7" dur="1500" fill="hold"/>
                                            <p:tgtEl>
                                              <p:spTgt spid="3"/>
                                            </p:tgtEl>
                                            <p:attrNameLst>
                                              <p:attrName>ppt_x</p:attrName>
                                            </p:attrNameLst>
                                          </p:cBhvr>
                                          <p:tavLst>
                                            <p:tav tm="0">
                                              <p:val>
                                                <p:strVal val="1+#ppt_w/2"/>
                                              </p:val>
                                            </p:tav>
                                            <p:tav tm="100000">
                                              <p:val>
                                                <p:strVal val="#ppt_x"/>
                                              </p:val>
                                            </p:tav>
                                          </p:tavLst>
                                        </p:anim>
                                        <p:anim calcmode="lin" valueType="num" p14:bounceEnd="50000">
                                          <p:cBhvr additive="base">
                                            <p:cTn id="8" dur="1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14:presetBounceEnd="50000">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14:bounceEnd="50000">
                                          <p:cBhvr additive="base">
                                            <p:cTn id="11" dur="150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12" dur="1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14:presetBounceEnd="50000">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14:bounceEnd="50000">
                                          <p:cBhvr additive="base">
                                            <p:cTn id="15" dur="1500" fill="hold"/>
                                            <p:tgtEl>
                                              <p:spTgt spid="7"/>
                                            </p:tgtEl>
                                            <p:attrNameLst>
                                              <p:attrName>ppt_x</p:attrName>
                                            </p:attrNameLst>
                                          </p:cBhvr>
                                          <p:tavLst>
                                            <p:tav tm="0">
                                              <p:val>
                                                <p:strVal val="1+#ppt_w/2"/>
                                              </p:val>
                                            </p:tav>
                                            <p:tav tm="100000">
                                              <p:val>
                                                <p:strVal val="#ppt_x"/>
                                              </p:val>
                                            </p:tav>
                                          </p:tavLst>
                                        </p:anim>
                                        <p:anim calcmode="lin" valueType="num" p14:bounceEnd="50000">
                                          <p:cBhvr additive="base">
                                            <p:cTn id="16" dur="1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14:presetBounceEnd="50000">
                                      <p:stCondLst>
                                        <p:cond delay="750"/>
                                      </p:stCondLst>
                                      <p:childTnLst>
                                        <p:set>
                                          <p:cBhvr>
                                            <p:cTn id="18" dur="1" fill="hold">
                                              <p:stCondLst>
                                                <p:cond delay="0"/>
                                              </p:stCondLst>
                                            </p:cTn>
                                            <p:tgtEl>
                                              <p:spTgt spid="26"/>
                                            </p:tgtEl>
                                            <p:attrNameLst>
                                              <p:attrName>style.visibility</p:attrName>
                                            </p:attrNameLst>
                                          </p:cBhvr>
                                          <p:to>
                                            <p:strVal val="visible"/>
                                          </p:to>
                                        </p:set>
                                        <p:anim calcmode="lin" valueType="num" p14:bounceEnd="50000">
                                          <p:cBhvr additive="base">
                                            <p:cTn id="19" dur="1500" fill="hold"/>
                                            <p:tgtEl>
                                              <p:spTgt spid="26"/>
                                            </p:tgtEl>
                                            <p:attrNameLst>
                                              <p:attrName>ppt_x</p:attrName>
                                            </p:attrNameLst>
                                          </p:cBhvr>
                                          <p:tavLst>
                                            <p:tav tm="0">
                                              <p:val>
                                                <p:strVal val="0-#ppt_w/2"/>
                                              </p:val>
                                            </p:tav>
                                            <p:tav tm="100000">
                                              <p:val>
                                                <p:strVal val="#ppt_x"/>
                                              </p:val>
                                            </p:tav>
                                          </p:tavLst>
                                        </p:anim>
                                        <p:anim calcmode="lin" valueType="num" p14:bounceEnd="50000">
                                          <p:cBhvr additive="base">
                                            <p:cTn id="20" dur="1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14:presetBounceEnd="50000">
                                      <p:stCondLst>
                                        <p:cond delay="1000"/>
                                      </p:stCondLst>
                                      <p:childTnLst>
                                        <p:set>
                                          <p:cBhvr>
                                            <p:cTn id="22" dur="1" fill="hold">
                                              <p:stCondLst>
                                                <p:cond delay="0"/>
                                              </p:stCondLst>
                                            </p:cTn>
                                            <p:tgtEl>
                                              <p:spTgt spid="27"/>
                                            </p:tgtEl>
                                            <p:attrNameLst>
                                              <p:attrName>style.visibility</p:attrName>
                                            </p:attrNameLst>
                                          </p:cBhvr>
                                          <p:to>
                                            <p:strVal val="visible"/>
                                          </p:to>
                                        </p:set>
                                        <p:anim calcmode="lin" valueType="num" p14:bounceEnd="50000">
                                          <p:cBhvr additive="base">
                                            <p:cTn id="23" dur="15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24" dur="1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14:presetBounceEnd="50000">
                                      <p:stCondLst>
                                        <p:cond delay="1250"/>
                                      </p:stCondLst>
                                      <p:childTnLst>
                                        <p:set>
                                          <p:cBhvr>
                                            <p:cTn id="26" dur="1" fill="hold">
                                              <p:stCondLst>
                                                <p:cond delay="0"/>
                                              </p:stCondLst>
                                            </p:cTn>
                                            <p:tgtEl>
                                              <p:spTgt spid="28"/>
                                            </p:tgtEl>
                                            <p:attrNameLst>
                                              <p:attrName>style.visibility</p:attrName>
                                            </p:attrNameLst>
                                          </p:cBhvr>
                                          <p:to>
                                            <p:strVal val="visible"/>
                                          </p:to>
                                        </p:set>
                                        <p:anim calcmode="lin" valueType="num" p14:bounceEnd="50000">
                                          <p:cBhvr additive="base">
                                            <p:cTn id="27" dur="1500" fill="hold"/>
                                            <p:tgtEl>
                                              <p:spTgt spid="28"/>
                                            </p:tgtEl>
                                            <p:attrNameLst>
                                              <p:attrName>ppt_x</p:attrName>
                                            </p:attrNameLst>
                                          </p:cBhvr>
                                          <p:tavLst>
                                            <p:tav tm="0">
                                              <p:val>
                                                <p:strVal val="0-#ppt_w/2"/>
                                              </p:val>
                                            </p:tav>
                                            <p:tav tm="100000">
                                              <p:val>
                                                <p:strVal val="#ppt_x"/>
                                              </p:val>
                                            </p:tav>
                                          </p:tavLst>
                                        </p:anim>
                                        <p:anim calcmode="lin" valueType="num" p14:bounceEnd="50000">
                                          <p:cBhvr additive="base">
                                            <p:cTn id="28" dur="1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14:presetBounceEnd="50000">
                                      <p:stCondLst>
                                        <p:cond delay="1500"/>
                                      </p:stCondLst>
                                      <p:childTnLst>
                                        <p:set>
                                          <p:cBhvr>
                                            <p:cTn id="30" dur="1" fill="hold">
                                              <p:stCondLst>
                                                <p:cond delay="0"/>
                                              </p:stCondLst>
                                            </p:cTn>
                                            <p:tgtEl>
                                              <p:spTgt spid="30"/>
                                            </p:tgtEl>
                                            <p:attrNameLst>
                                              <p:attrName>style.visibility</p:attrName>
                                            </p:attrNameLst>
                                          </p:cBhvr>
                                          <p:to>
                                            <p:strVal val="visible"/>
                                          </p:to>
                                        </p:set>
                                        <p:anim calcmode="lin" valueType="num" p14:bounceEnd="50000">
                                          <p:cBhvr additive="base">
                                            <p:cTn id="31" dur="1500" fill="hold"/>
                                            <p:tgtEl>
                                              <p:spTgt spid="30"/>
                                            </p:tgtEl>
                                            <p:attrNameLst>
                                              <p:attrName>ppt_x</p:attrName>
                                            </p:attrNameLst>
                                          </p:cBhvr>
                                          <p:tavLst>
                                            <p:tav tm="0">
                                              <p:val>
                                                <p:strVal val="1+#ppt_w/2"/>
                                              </p:val>
                                            </p:tav>
                                            <p:tav tm="100000">
                                              <p:val>
                                                <p:strVal val="#ppt_x"/>
                                              </p:val>
                                            </p:tav>
                                          </p:tavLst>
                                        </p:anim>
                                        <p:anim calcmode="lin" valueType="num" p14:bounceEnd="50000">
                                          <p:cBhvr additive="base">
                                            <p:cTn id="32" dur="1500" fill="hold"/>
                                            <p:tgtEl>
                                              <p:spTgt spid="3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150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500"/>
                                            <p:tgtEl>
                                              <p:spTgt spid="56"/>
                                            </p:tgtEl>
                                          </p:cBhvr>
                                        </p:animEffect>
                                      </p:childTnLst>
                                    </p:cTn>
                                  </p:par>
                                  <p:par>
                                    <p:cTn id="36" presetID="42" presetClass="path" presetSubtype="0" accel="50000" decel="50000" autoRev="1" fill="hold" grpId="1" nodeType="withEffect">
                                      <p:stCondLst>
                                        <p:cond delay="1000"/>
                                      </p:stCondLst>
                                      <p:childTnLst>
                                        <p:animMotion origin="layout" path="M -2.22222E-6 3.97962E-6 L 0.11997 -0.0954 " pathEditMode="relative" rAng="0" ptsTypes="AA">
                                          <p:cBhvr>
                                            <p:cTn id="37" dur="500" fill="hold"/>
                                            <p:tgtEl>
                                              <p:spTgt spid="56"/>
                                            </p:tgtEl>
                                            <p:attrNameLst>
                                              <p:attrName>ppt_x</p:attrName>
                                              <p:attrName>ppt_y</p:attrName>
                                            </p:attrNameLst>
                                          </p:cBhvr>
                                          <p:rCtr x="5990" y="-4785"/>
                                        </p:animMotion>
                                      </p:childTnLst>
                                    </p:cTn>
                                  </p:par>
                                  <p:par>
                                    <p:cTn id="38" presetID="2" presetClass="entr" presetSubtype="3" fill="hold" grpId="0" nodeType="withEffect" p14:presetBounceEnd="50000">
                                      <p:stCondLst>
                                        <p:cond delay="1750"/>
                                      </p:stCondLst>
                                      <p:childTnLst>
                                        <p:set>
                                          <p:cBhvr>
                                            <p:cTn id="39" dur="1" fill="hold">
                                              <p:stCondLst>
                                                <p:cond delay="0"/>
                                              </p:stCondLst>
                                            </p:cTn>
                                            <p:tgtEl>
                                              <p:spTgt spid="31"/>
                                            </p:tgtEl>
                                            <p:attrNameLst>
                                              <p:attrName>style.visibility</p:attrName>
                                            </p:attrNameLst>
                                          </p:cBhvr>
                                          <p:to>
                                            <p:strVal val="visible"/>
                                          </p:to>
                                        </p:set>
                                        <p:anim calcmode="lin" valueType="num" p14:bounceEnd="50000">
                                          <p:cBhvr additive="base">
                                            <p:cTn id="40" dur="1500" fill="hold"/>
                                            <p:tgtEl>
                                              <p:spTgt spid="31"/>
                                            </p:tgtEl>
                                            <p:attrNameLst>
                                              <p:attrName>ppt_x</p:attrName>
                                            </p:attrNameLst>
                                          </p:cBhvr>
                                          <p:tavLst>
                                            <p:tav tm="0">
                                              <p:val>
                                                <p:strVal val="1+#ppt_w/2"/>
                                              </p:val>
                                            </p:tav>
                                            <p:tav tm="100000">
                                              <p:val>
                                                <p:strVal val="#ppt_x"/>
                                              </p:val>
                                            </p:tav>
                                          </p:tavLst>
                                        </p:anim>
                                        <p:anim calcmode="lin" valueType="num" p14:bounceEnd="50000">
                                          <p:cBhvr additive="base">
                                            <p:cTn id="41" dur="1500" fill="hold"/>
                                            <p:tgtEl>
                                              <p:spTgt spid="31"/>
                                            </p:tgtEl>
                                            <p:attrNameLst>
                                              <p:attrName>ppt_y</p:attrName>
                                            </p:attrNameLst>
                                          </p:cBhvr>
                                          <p:tavLst>
                                            <p:tav tm="0">
                                              <p:val>
                                                <p:strVal val="0-#ppt_h/2"/>
                                              </p:val>
                                            </p:tav>
                                            <p:tav tm="100000">
                                              <p:val>
                                                <p:strVal val="#ppt_y"/>
                                              </p:val>
                                            </p:tav>
                                          </p:tavLst>
                                        </p:anim>
                                      </p:childTnLst>
                                    </p:cTn>
                                  </p:par>
                                  <p:par>
                                    <p:cTn id="42" presetID="2" presetClass="entr" presetSubtype="3" fill="hold" grpId="0" nodeType="withEffect" p14:presetBounceEnd="50000">
                                      <p:stCondLst>
                                        <p:cond delay="2000"/>
                                      </p:stCondLst>
                                      <p:childTnLst>
                                        <p:set>
                                          <p:cBhvr>
                                            <p:cTn id="43" dur="1" fill="hold">
                                              <p:stCondLst>
                                                <p:cond delay="0"/>
                                              </p:stCondLst>
                                            </p:cTn>
                                            <p:tgtEl>
                                              <p:spTgt spid="32"/>
                                            </p:tgtEl>
                                            <p:attrNameLst>
                                              <p:attrName>style.visibility</p:attrName>
                                            </p:attrNameLst>
                                          </p:cBhvr>
                                          <p:to>
                                            <p:strVal val="visible"/>
                                          </p:to>
                                        </p:set>
                                        <p:anim calcmode="lin" valueType="num" p14:bounceEnd="50000">
                                          <p:cBhvr additive="base">
                                            <p:cTn id="44" dur="1500" fill="hold"/>
                                            <p:tgtEl>
                                              <p:spTgt spid="32"/>
                                            </p:tgtEl>
                                            <p:attrNameLst>
                                              <p:attrName>ppt_x</p:attrName>
                                            </p:attrNameLst>
                                          </p:cBhvr>
                                          <p:tavLst>
                                            <p:tav tm="0">
                                              <p:val>
                                                <p:strVal val="1+#ppt_w/2"/>
                                              </p:val>
                                            </p:tav>
                                            <p:tav tm="100000">
                                              <p:val>
                                                <p:strVal val="#ppt_x"/>
                                              </p:val>
                                            </p:tav>
                                          </p:tavLst>
                                        </p:anim>
                                        <p:anim calcmode="lin" valueType="num" p14:bounceEnd="50000">
                                          <p:cBhvr additive="base">
                                            <p:cTn id="45" dur="1500" fill="hold"/>
                                            <p:tgtEl>
                                              <p:spTgt spid="32"/>
                                            </p:tgtEl>
                                            <p:attrNameLst>
                                              <p:attrName>ppt_y</p:attrName>
                                            </p:attrNameLst>
                                          </p:cBhvr>
                                          <p:tavLst>
                                            <p:tav tm="0">
                                              <p:val>
                                                <p:strVal val="0-#ppt_h/2"/>
                                              </p:val>
                                            </p:tav>
                                            <p:tav tm="100000">
                                              <p:val>
                                                <p:strVal val="#ppt_y"/>
                                              </p:val>
                                            </p:tav>
                                          </p:tavLst>
                                        </p:anim>
                                      </p:childTnLst>
                                    </p:cTn>
                                  </p:par>
                                  <p:par>
                                    <p:cTn id="46" presetID="2" presetClass="entr" presetSubtype="12" fill="hold" grpId="0" nodeType="withEffect" p14:presetBounceEnd="50000">
                                      <p:stCondLst>
                                        <p:cond delay="2250"/>
                                      </p:stCondLst>
                                      <p:childTnLst>
                                        <p:set>
                                          <p:cBhvr>
                                            <p:cTn id="47" dur="1" fill="hold">
                                              <p:stCondLst>
                                                <p:cond delay="0"/>
                                              </p:stCondLst>
                                            </p:cTn>
                                            <p:tgtEl>
                                              <p:spTgt spid="34"/>
                                            </p:tgtEl>
                                            <p:attrNameLst>
                                              <p:attrName>style.visibility</p:attrName>
                                            </p:attrNameLst>
                                          </p:cBhvr>
                                          <p:to>
                                            <p:strVal val="visible"/>
                                          </p:to>
                                        </p:set>
                                        <p:anim calcmode="lin" valueType="num" p14:bounceEnd="50000">
                                          <p:cBhvr additive="base">
                                            <p:cTn id="48" dur="1500" fill="hold"/>
                                            <p:tgtEl>
                                              <p:spTgt spid="34"/>
                                            </p:tgtEl>
                                            <p:attrNameLst>
                                              <p:attrName>ppt_x</p:attrName>
                                            </p:attrNameLst>
                                          </p:cBhvr>
                                          <p:tavLst>
                                            <p:tav tm="0">
                                              <p:val>
                                                <p:strVal val="0-#ppt_w/2"/>
                                              </p:val>
                                            </p:tav>
                                            <p:tav tm="100000">
                                              <p:val>
                                                <p:strVal val="#ppt_x"/>
                                              </p:val>
                                            </p:tav>
                                          </p:tavLst>
                                        </p:anim>
                                        <p:anim calcmode="lin" valueType="num" p14:bounceEnd="50000">
                                          <p:cBhvr additive="base">
                                            <p:cTn id="49" dur="1500" fill="hold"/>
                                            <p:tgtEl>
                                              <p:spTgt spid="34"/>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14:presetBounceEnd="50000">
                                      <p:stCondLst>
                                        <p:cond delay="2500"/>
                                      </p:stCondLst>
                                      <p:childTnLst>
                                        <p:set>
                                          <p:cBhvr>
                                            <p:cTn id="51" dur="1" fill="hold">
                                              <p:stCondLst>
                                                <p:cond delay="0"/>
                                              </p:stCondLst>
                                            </p:cTn>
                                            <p:tgtEl>
                                              <p:spTgt spid="35"/>
                                            </p:tgtEl>
                                            <p:attrNameLst>
                                              <p:attrName>style.visibility</p:attrName>
                                            </p:attrNameLst>
                                          </p:cBhvr>
                                          <p:to>
                                            <p:strVal val="visible"/>
                                          </p:to>
                                        </p:set>
                                        <p:anim calcmode="lin" valueType="num" p14:bounceEnd="50000">
                                          <p:cBhvr additive="base">
                                            <p:cTn id="52" dur="1500" fill="hold"/>
                                            <p:tgtEl>
                                              <p:spTgt spid="35"/>
                                            </p:tgtEl>
                                            <p:attrNameLst>
                                              <p:attrName>ppt_x</p:attrName>
                                            </p:attrNameLst>
                                          </p:cBhvr>
                                          <p:tavLst>
                                            <p:tav tm="0">
                                              <p:val>
                                                <p:strVal val="0-#ppt_w/2"/>
                                              </p:val>
                                            </p:tav>
                                            <p:tav tm="100000">
                                              <p:val>
                                                <p:strVal val="#ppt_x"/>
                                              </p:val>
                                            </p:tav>
                                          </p:tavLst>
                                        </p:anim>
                                        <p:anim calcmode="lin" valueType="num" p14:bounceEnd="50000">
                                          <p:cBhvr additive="base">
                                            <p:cTn id="53" dur="1500" fill="hold"/>
                                            <p:tgtEl>
                                              <p:spTgt spid="35"/>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14:presetBounceEnd="50000">
                                      <p:stCondLst>
                                        <p:cond delay="2750"/>
                                      </p:stCondLst>
                                      <p:childTnLst>
                                        <p:set>
                                          <p:cBhvr>
                                            <p:cTn id="55" dur="1" fill="hold">
                                              <p:stCondLst>
                                                <p:cond delay="0"/>
                                              </p:stCondLst>
                                            </p:cTn>
                                            <p:tgtEl>
                                              <p:spTgt spid="36"/>
                                            </p:tgtEl>
                                            <p:attrNameLst>
                                              <p:attrName>style.visibility</p:attrName>
                                            </p:attrNameLst>
                                          </p:cBhvr>
                                          <p:to>
                                            <p:strVal val="visible"/>
                                          </p:to>
                                        </p:set>
                                        <p:anim calcmode="lin" valueType="num" p14:bounceEnd="50000">
                                          <p:cBhvr additive="base">
                                            <p:cTn id="56" dur="1500" fill="hold"/>
                                            <p:tgtEl>
                                              <p:spTgt spid="36"/>
                                            </p:tgtEl>
                                            <p:attrNameLst>
                                              <p:attrName>ppt_x</p:attrName>
                                            </p:attrNameLst>
                                          </p:cBhvr>
                                          <p:tavLst>
                                            <p:tav tm="0">
                                              <p:val>
                                                <p:strVal val="0-#ppt_w/2"/>
                                              </p:val>
                                            </p:tav>
                                            <p:tav tm="100000">
                                              <p:val>
                                                <p:strVal val="#ppt_x"/>
                                              </p:val>
                                            </p:tav>
                                          </p:tavLst>
                                        </p:anim>
                                        <p:anim calcmode="lin" valueType="num" p14:bounceEnd="50000">
                                          <p:cBhvr additive="base">
                                            <p:cTn id="57" dur="1500" fill="hold"/>
                                            <p:tgtEl>
                                              <p:spTgt spid="36"/>
                                            </p:tgtEl>
                                            <p:attrNameLst>
                                              <p:attrName>ppt_y</p:attrName>
                                            </p:attrNameLst>
                                          </p:cBhvr>
                                          <p:tavLst>
                                            <p:tav tm="0">
                                              <p:val>
                                                <p:strVal val="1+#ppt_h/2"/>
                                              </p:val>
                                            </p:tav>
                                            <p:tav tm="100000">
                                              <p:val>
                                                <p:strVal val="#ppt_y"/>
                                              </p:val>
                                            </p:tav>
                                          </p:tavLst>
                                        </p:anim>
                                      </p:childTnLst>
                                    </p:cTn>
                                  </p:par>
                                  <p:par>
                                    <p:cTn id="58" presetID="10" presetClass="entr" presetSubtype="0" fill="hold" grpId="0" nodeType="withEffect">
                                      <p:stCondLst>
                                        <p:cond delay="125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childTnLst>
                                    </p:cTn>
                                  </p:par>
                                  <p:par>
                                    <p:cTn id="61" presetID="42" presetClass="path" presetSubtype="0" accel="50000" decel="50000" autoRev="1" fill="hold" grpId="1" nodeType="withEffect">
                                      <p:stCondLst>
                                        <p:cond delay="750"/>
                                      </p:stCondLst>
                                      <p:childTnLst>
                                        <p:animMotion origin="layout" path="M -2.22222E-6 3.97962E-6 L 0.11997 -0.0954 " pathEditMode="relative" rAng="0" ptsTypes="AA">
                                          <p:cBhvr>
                                            <p:cTn id="62" dur="500" fill="hold"/>
                                            <p:tgtEl>
                                              <p:spTgt spid="39"/>
                                            </p:tgtEl>
                                            <p:attrNameLst>
                                              <p:attrName>ppt_x</p:attrName>
                                              <p:attrName>ppt_y</p:attrName>
                                            </p:attrNameLst>
                                          </p:cBhvr>
                                          <p:rCtr x="5990" y="-4785"/>
                                        </p:animMotion>
                                      </p:childTnLst>
                                    </p:cTn>
                                  </p:par>
                                  <p:par>
                                    <p:cTn id="63" presetID="10" presetClass="entr" presetSubtype="0" fill="hold" grpId="0" nodeType="withEffect">
                                      <p:stCondLst>
                                        <p:cond delay="1500"/>
                                      </p:stCondLst>
                                      <p:childTnLst>
                                        <p:set>
                                          <p:cBhvr>
                                            <p:cTn id="64" dur="1" fill="hold">
                                              <p:stCondLst>
                                                <p:cond delay="0"/>
                                              </p:stCondLst>
                                            </p:cTn>
                                            <p:tgtEl>
                                              <p:spTgt spid="42"/>
                                            </p:tgtEl>
                                            <p:attrNameLst>
                                              <p:attrName>style.visibility</p:attrName>
                                            </p:attrNameLst>
                                          </p:cBhvr>
                                          <p:to>
                                            <p:strVal val="visible"/>
                                          </p:to>
                                        </p:set>
                                        <p:animEffect transition="in" filter="fade">
                                          <p:cBhvr>
                                            <p:cTn id="65" dur="500"/>
                                            <p:tgtEl>
                                              <p:spTgt spid="42"/>
                                            </p:tgtEl>
                                          </p:cBhvr>
                                        </p:animEffect>
                                      </p:childTnLst>
                                    </p:cTn>
                                  </p:par>
                                  <p:par>
                                    <p:cTn id="66" presetID="42" presetClass="path" presetSubtype="0" accel="50000" decel="50000" autoRev="1" fill="hold" grpId="1" nodeType="withEffect">
                                      <p:stCondLst>
                                        <p:cond delay="1000"/>
                                      </p:stCondLst>
                                      <p:childTnLst>
                                        <p:animMotion origin="layout" path="M -4.44444E-6 2.12411E-6 L 0.17275 -0.00371 " pathEditMode="relative" rAng="0" ptsTypes="AA">
                                          <p:cBhvr>
                                            <p:cTn id="67" dur="500" fill="hold"/>
                                            <p:tgtEl>
                                              <p:spTgt spid="42"/>
                                            </p:tgtEl>
                                            <p:attrNameLst>
                                              <p:attrName>ppt_x</p:attrName>
                                              <p:attrName>ppt_y</p:attrName>
                                            </p:attrNameLst>
                                          </p:cBhvr>
                                          <p:rCtr x="8628" y="-185"/>
                                        </p:animMotion>
                                      </p:childTnLst>
                                    </p:cTn>
                                  </p:par>
                                  <p:par>
                                    <p:cTn id="68" presetID="10" presetClass="entr" presetSubtype="0" fill="hold" grpId="0" nodeType="withEffect">
                                      <p:stCondLst>
                                        <p:cond delay="200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42" presetClass="path" presetSubtype="0" accel="50000" decel="50000" autoRev="1" fill="hold" grpId="1" nodeType="withEffect">
                                      <p:stCondLst>
                                        <p:cond delay="1500"/>
                                      </p:stCondLst>
                                      <p:childTnLst>
                                        <p:animMotion origin="layout" path="M 8.33333E-7 3.04415E-6 L 0.10156 -0.10775 " pathEditMode="relative" rAng="0" ptsTypes="AA">
                                          <p:cBhvr>
                                            <p:cTn id="72" dur="500" fill="hold"/>
                                            <p:tgtEl>
                                              <p:spTgt spid="44"/>
                                            </p:tgtEl>
                                            <p:attrNameLst>
                                              <p:attrName>ppt_x</p:attrName>
                                              <p:attrName>ppt_y</p:attrName>
                                            </p:attrNameLst>
                                          </p:cBhvr>
                                          <p:rCtr x="5069" y="-5403"/>
                                        </p:animMotion>
                                      </p:childTnLst>
                                    </p:cTn>
                                  </p:par>
                                  <p:par>
                                    <p:cTn id="73" presetID="10" presetClass="entr" presetSubtype="0" fill="hold" grpId="0" nodeType="withEffect">
                                      <p:stCondLst>
                                        <p:cond delay="225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par>
                                    <p:cTn id="76" presetID="42" presetClass="path" presetSubtype="0" accel="50000" decel="50000" autoRev="1" fill="hold" grpId="1" nodeType="withEffect">
                                      <p:stCondLst>
                                        <p:cond delay="1750"/>
                                      </p:stCondLst>
                                      <p:childTnLst>
                                        <p:animMotion origin="layout" path="M 3.05556E-6 -3.21395E-6 L -0.02153 0.16518 " pathEditMode="relative" rAng="0" ptsTypes="AA">
                                          <p:cBhvr>
                                            <p:cTn id="77" dur="500" fill="hold"/>
                                            <p:tgtEl>
                                              <p:spTgt spid="37"/>
                                            </p:tgtEl>
                                            <p:attrNameLst>
                                              <p:attrName>ppt_x</p:attrName>
                                              <p:attrName>ppt_y</p:attrName>
                                            </p:attrNameLst>
                                          </p:cBhvr>
                                          <p:rCtr x="-1076" y="8243"/>
                                        </p:animMotion>
                                      </p:childTnLst>
                                    </p:cTn>
                                  </p:par>
                                  <p:par>
                                    <p:cTn id="78" presetID="10" presetClass="entr" presetSubtype="0" fill="hold" grpId="0" nodeType="withEffect">
                                      <p:stCondLst>
                                        <p:cond delay="275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42" presetClass="path" presetSubtype="0" accel="50000" decel="50000" autoRev="1" fill="hold" grpId="1" nodeType="withEffect">
                                      <p:stCondLst>
                                        <p:cond delay="2250"/>
                                      </p:stCondLst>
                                      <p:childTnLst>
                                        <p:animMotion origin="layout" path="M -1.94444E-6 -2.3464E-7 L -0.03611 -0.17505 " pathEditMode="relative" rAng="0" ptsTypes="AA">
                                          <p:cBhvr>
                                            <p:cTn id="82" dur="500" fill="hold"/>
                                            <p:tgtEl>
                                              <p:spTgt spid="38"/>
                                            </p:tgtEl>
                                            <p:attrNameLst>
                                              <p:attrName>ppt_x</p:attrName>
                                              <p:attrName>ppt_y</p:attrName>
                                            </p:attrNameLst>
                                          </p:cBhvr>
                                          <p:rCtr x="-1806" y="-8768"/>
                                        </p:animMotion>
                                      </p:childTnLst>
                                    </p:cTn>
                                  </p:par>
                                  <p:par>
                                    <p:cTn id="83" presetID="10" presetClass="entr" presetSubtype="0"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fade">
                                          <p:cBhvr>
                                            <p:cTn id="85" dur="500"/>
                                            <p:tgtEl>
                                              <p:spTgt spid="41"/>
                                            </p:tgtEl>
                                          </p:cBhvr>
                                        </p:animEffect>
                                      </p:childTnLst>
                                    </p:cTn>
                                  </p:par>
                                  <p:par>
                                    <p:cTn id="86" presetID="42" presetClass="path" presetSubtype="0" accel="50000" decel="50000" autoRev="1" fill="hold" grpId="1" nodeType="withEffect">
                                      <p:stCondLst>
                                        <p:cond delay="2500"/>
                                      </p:stCondLst>
                                      <p:childTnLst>
                                        <p:animMotion origin="layout" path="M 4.16667E-6 2.59031E-6 L -0.06407 0.1201 " pathEditMode="relative" rAng="0" ptsTypes="AA">
                                          <p:cBhvr>
                                            <p:cTn id="87" dur="500" fill="hold"/>
                                            <p:tgtEl>
                                              <p:spTgt spid="41"/>
                                            </p:tgtEl>
                                            <p:attrNameLst>
                                              <p:attrName>ppt_x</p:attrName>
                                              <p:attrName>ppt_y</p:attrName>
                                            </p:attrNameLst>
                                          </p:cBhvr>
                                          <p:rCtr x="-3212" y="5990"/>
                                        </p:animMotion>
                                      </p:childTnLst>
                                    </p:cTn>
                                  </p:par>
                                  <p:par>
                                    <p:cTn id="88" presetID="10" presetClass="entr" presetSubtype="0" fill="hold" grpId="0" nodeType="withEffect">
                                      <p:stCondLst>
                                        <p:cond delay="3500"/>
                                      </p:stCondLst>
                                      <p:childTnLst>
                                        <p:set>
                                          <p:cBhvr>
                                            <p:cTn id="89" dur="1" fill="hold">
                                              <p:stCondLst>
                                                <p:cond delay="0"/>
                                              </p:stCondLst>
                                            </p:cTn>
                                            <p:tgtEl>
                                              <p:spTgt spid="40"/>
                                            </p:tgtEl>
                                            <p:attrNameLst>
                                              <p:attrName>style.visibility</p:attrName>
                                            </p:attrNameLst>
                                          </p:cBhvr>
                                          <p:to>
                                            <p:strVal val="visible"/>
                                          </p:to>
                                        </p:set>
                                        <p:animEffect transition="in" filter="fade">
                                          <p:cBhvr>
                                            <p:cTn id="90" dur="500"/>
                                            <p:tgtEl>
                                              <p:spTgt spid="40"/>
                                            </p:tgtEl>
                                          </p:cBhvr>
                                        </p:animEffect>
                                      </p:childTnLst>
                                    </p:cTn>
                                  </p:par>
                                  <p:par>
                                    <p:cTn id="91" presetID="42" presetClass="path" presetSubtype="0" accel="50000" decel="50000" autoRev="1" fill="hold" grpId="1" nodeType="withEffect">
                                      <p:stCondLst>
                                        <p:cond delay="3000"/>
                                      </p:stCondLst>
                                      <p:childTnLst>
                                        <p:animMotion origin="layout" path="M -1.94444E-6 3.97962E-6 L -0.10555 -0.05342 " pathEditMode="relative" rAng="0" ptsTypes="AA">
                                          <p:cBhvr>
                                            <p:cTn id="92" dur="500" fill="hold"/>
                                            <p:tgtEl>
                                              <p:spTgt spid="40"/>
                                            </p:tgtEl>
                                            <p:attrNameLst>
                                              <p:attrName>ppt_x</p:attrName>
                                              <p:attrName>ppt_y</p:attrName>
                                            </p:attrNameLst>
                                          </p:cBhvr>
                                          <p:rCtr x="-5278" y="-2686"/>
                                        </p:animMotion>
                                      </p:childTnLst>
                                    </p:cTn>
                                  </p:par>
                                  <p:par>
                                    <p:cTn id="93" presetID="10" presetClass="entr" presetSubtype="0" fill="hold" grpId="0" nodeType="withEffect">
                                      <p:stCondLst>
                                        <p:cond delay="375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500"/>
                                            <p:tgtEl>
                                              <p:spTgt spid="43"/>
                                            </p:tgtEl>
                                          </p:cBhvr>
                                        </p:animEffect>
                                      </p:childTnLst>
                                    </p:cTn>
                                  </p:par>
                                  <p:par>
                                    <p:cTn id="96" presetID="42" presetClass="path" presetSubtype="0" accel="50000" decel="50000" autoRev="1" fill="hold" grpId="1" nodeType="withEffect">
                                      <p:stCondLst>
                                        <p:cond delay="3250"/>
                                      </p:stCondLst>
                                      <p:childTnLst>
                                        <p:animMotion origin="layout" path="M -2.22222E-6 4.24205E-6 L -0.09566 0.06143 " pathEditMode="relative" rAng="0" ptsTypes="AA">
                                          <p:cBhvr>
                                            <p:cTn id="97" dur="500" fill="hold"/>
                                            <p:tgtEl>
                                              <p:spTgt spid="43"/>
                                            </p:tgtEl>
                                            <p:attrNameLst>
                                              <p:attrName>ppt_x</p:attrName>
                                              <p:attrName>ppt_y</p:attrName>
                                            </p:attrNameLst>
                                          </p:cBhvr>
                                          <p:rCtr x="-4792" y="3056"/>
                                        </p:animMotion>
                                      </p:childTnLst>
                                    </p:cTn>
                                  </p:par>
                                  <p:par>
                                    <p:cTn id="98" presetID="10" presetClass="entr" presetSubtype="0" fill="hold" grpId="0" nodeType="withEffect">
                                      <p:stCondLst>
                                        <p:cond delay="350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par>
                                    <p:cTn id="101" presetID="42" presetClass="path" presetSubtype="0" accel="50000" decel="50000" autoRev="1" fill="hold" grpId="1" nodeType="withEffect">
                                      <p:stCondLst>
                                        <p:cond delay="3000"/>
                                      </p:stCondLst>
                                      <p:childTnLst>
                                        <p:animMotion origin="layout" path="M 5E-6 -4.2297E-7 L -0.1658 0.11392 " pathEditMode="relative" rAng="0" ptsTypes="AA">
                                          <p:cBhvr>
                                            <p:cTn id="102" dur="500" fill="hold"/>
                                            <p:tgtEl>
                                              <p:spTgt spid="46"/>
                                            </p:tgtEl>
                                            <p:attrNameLst>
                                              <p:attrName>ppt_x</p:attrName>
                                              <p:attrName>ppt_y</p:attrName>
                                            </p:attrNameLst>
                                          </p:cBhvr>
                                          <p:rCtr x="-8299" y="5681"/>
                                        </p:animMotion>
                                      </p:childTnLst>
                                    </p:cTn>
                                  </p:par>
                                </p:childTnLst>
                              </p:cTn>
                            </p:par>
                            <p:par>
                              <p:cTn id="103" fill="hold">
                                <p:stCondLst>
                                  <p:cond delay="4250"/>
                                </p:stCondLst>
                                <p:childTnLst>
                                  <p:par>
                                    <p:cTn id="104" presetID="52" presetClass="entr" presetSubtype="0" fill="hold" grpId="0" nodeType="afterEffect">
                                      <p:stCondLst>
                                        <p:cond delay="0"/>
                                      </p:stCondLst>
                                      <p:iterate type="lt">
                                        <p:tmPct val="10000"/>
                                      </p:iterate>
                                      <p:childTnLst>
                                        <p:set>
                                          <p:cBhvr>
                                            <p:cTn id="105" dur="1" fill="hold">
                                              <p:stCondLst>
                                                <p:cond delay="0"/>
                                              </p:stCondLst>
                                            </p:cTn>
                                            <p:tgtEl>
                                              <p:spTgt spid="8"/>
                                            </p:tgtEl>
                                            <p:attrNameLst>
                                              <p:attrName>style.visibility</p:attrName>
                                            </p:attrNameLst>
                                          </p:cBhvr>
                                          <p:to>
                                            <p:strVal val="visible"/>
                                          </p:to>
                                        </p:set>
                                        <p:animScale>
                                          <p:cBhvr>
                                            <p:cTn id="106"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8"/>
                                            </p:tgtEl>
                                            <p:attrNameLst>
                                              <p:attrName>ppt_x</p:attrName>
                                              <p:attrName>ppt_y</p:attrName>
                                            </p:attrNameLst>
                                          </p:cBhvr>
                                        </p:animMotion>
                                        <p:animEffect transition="in" filter="fade">
                                          <p:cBhvr>
                                            <p:cTn id="10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0" grpId="0" animBg="1"/>
          <p:bldP spid="31" grpId="0" animBg="1"/>
          <p:bldP spid="32" grpId="0" animBg="1"/>
          <p:bldP spid="8" grpId="0"/>
          <p:bldP spid="26" grpId="0" animBg="1"/>
          <p:bldP spid="27" grpId="0" animBg="1"/>
          <p:bldP spid="28" grpId="0" animBg="1"/>
          <p:bldP spid="3" grpId="0" animBg="1"/>
          <p:bldP spid="5" grpId="0" animBg="1"/>
          <p:bldP spid="7" grpId="0"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6" grpId="0" animBg="1"/>
          <p:bldP spid="46" grpId="1" animBg="1"/>
          <p:bldP spid="56" grpId="0" animBg="1"/>
          <p:bldP spid="56"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1+#ppt_w/2"/>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1+#ppt_w/2"/>
                                              </p:val>
                                            </p:tav>
                                            <p:tav tm="100000">
                                              <p:val>
                                                <p:strVal val="#ppt_x"/>
                                              </p:val>
                                            </p:tav>
                                          </p:tavLst>
                                        </p:anim>
                                        <p:anim calcmode="lin" valueType="num">
                                          <p:cBhvr additive="base">
                                            <p:cTn id="12" dur="1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500" fill="hold"/>
                                            <p:tgtEl>
                                              <p:spTgt spid="7"/>
                                            </p:tgtEl>
                                            <p:attrNameLst>
                                              <p:attrName>ppt_x</p:attrName>
                                            </p:attrNameLst>
                                          </p:cBhvr>
                                          <p:tavLst>
                                            <p:tav tm="0">
                                              <p:val>
                                                <p:strVal val="1+#ppt_w/2"/>
                                              </p:val>
                                            </p:tav>
                                            <p:tav tm="100000">
                                              <p:val>
                                                <p:strVal val="#ppt_x"/>
                                              </p:val>
                                            </p:tav>
                                          </p:tavLst>
                                        </p:anim>
                                        <p:anim calcmode="lin" valueType="num">
                                          <p:cBhvr additive="base">
                                            <p:cTn id="16" dur="1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7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500" fill="hold"/>
                                            <p:tgtEl>
                                              <p:spTgt spid="26"/>
                                            </p:tgtEl>
                                            <p:attrNameLst>
                                              <p:attrName>ppt_x</p:attrName>
                                            </p:attrNameLst>
                                          </p:cBhvr>
                                          <p:tavLst>
                                            <p:tav tm="0">
                                              <p:val>
                                                <p:strVal val="0-#ppt_w/2"/>
                                              </p:val>
                                            </p:tav>
                                            <p:tav tm="100000">
                                              <p:val>
                                                <p:strVal val="#ppt_x"/>
                                              </p:val>
                                            </p:tav>
                                          </p:tavLst>
                                        </p:anim>
                                        <p:anim calcmode="lin" valueType="num">
                                          <p:cBhvr additive="base">
                                            <p:cTn id="20" dur="1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100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500" fill="hold"/>
                                            <p:tgtEl>
                                              <p:spTgt spid="27"/>
                                            </p:tgtEl>
                                            <p:attrNameLst>
                                              <p:attrName>ppt_x</p:attrName>
                                            </p:attrNameLst>
                                          </p:cBhvr>
                                          <p:tavLst>
                                            <p:tav tm="0">
                                              <p:val>
                                                <p:strVal val="0-#ppt_w/2"/>
                                              </p:val>
                                            </p:tav>
                                            <p:tav tm="100000">
                                              <p:val>
                                                <p:strVal val="#ppt_x"/>
                                              </p:val>
                                            </p:tav>
                                          </p:tavLst>
                                        </p:anim>
                                        <p:anim calcmode="lin" valueType="num">
                                          <p:cBhvr additive="base">
                                            <p:cTn id="24" dur="1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125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1500" fill="hold"/>
                                            <p:tgtEl>
                                              <p:spTgt spid="28"/>
                                            </p:tgtEl>
                                            <p:attrNameLst>
                                              <p:attrName>ppt_x</p:attrName>
                                            </p:attrNameLst>
                                          </p:cBhvr>
                                          <p:tavLst>
                                            <p:tav tm="0">
                                              <p:val>
                                                <p:strVal val="0-#ppt_w/2"/>
                                              </p:val>
                                            </p:tav>
                                            <p:tav tm="100000">
                                              <p:val>
                                                <p:strVal val="#ppt_x"/>
                                              </p:val>
                                            </p:tav>
                                          </p:tavLst>
                                        </p:anim>
                                        <p:anim calcmode="lin" valueType="num">
                                          <p:cBhvr additive="base">
                                            <p:cTn id="28" dur="1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15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1500" fill="hold"/>
                                            <p:tgtEl>
                                              <p:spTgt spid="30"/>
                                            </p:tgtEl>
                                            <p:attrNameLst>
                                              <p:attrName>ppt_x</p:attrName>
                                            </p:attrNameLst>
                                          </p:cBhvr>
                                          <p:tavLst>
                                            <p:tav tm="0">
                                              <p:val>
                                                <p:strVal val="1+#ppt_w/2"/>
                                              </p:val>
                                            </p:tav>
                                            <p:tav tm="100000">
                                              <p:val>
                                                <p:strVal val="#ppt_x"/>
                                              </p:val>
                                            </p:tav>
                                          </p:tavLst>
                                        </p:anim>
                                        <p:anim calcmode="lin" valueType="num">
                                          <p:cBhvr additive="base">
                                            <p:cTn id="32" dur="1500" fill="hold"/>
                                            <p:tgtEl>
                                              <p:spTgt spid="3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150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500"/>
                                            <p:tgtEl>
                                              <p:spTgt spid="56"/>
                                            </p:tgtEl>
                                          </p:cBhvr>
                                        </p:animEffect>
                                      </p:childTnLst>
                                    </p:cTn>
                                  </p:par>
                                  <p:par>
                                    <p:cTn id="36" presetID="42" presetClass="path" presetSubtype="0" accel="50000" decel="50000" autoRev="1" fill="hold" grpId="1" nodeType="withEffect">
                                      <p:stCondLst>
                                        <p:cond delay="1000"/>
                                      </p:stCondLst>
                                      <p:childTnLst>
                                        <p:animMotion origin="layout" path="M -2.22222E-6 3.97962E-6 L 0.11997 -0.0954 " pathEditMode="relative" rAng="0" ptsTypes="AA">
                                          <p:cBhvr>
                                            <p:cTn id="37" dur="500" fill="hold"/>
                                            <p:tgtEl>
                                              <p:spTgt spid="56"/>
                                            </p:tgtEl>
                                            <p:attrNameLst>
                                              <p:attrName>ppt_x</p:attrName>
                                              <p:attrName>ppt_y</p:attrName>
                                            </p:attrNameLst>
                                          </p:cBhvr>
                                          <p:rCtr x="5990" y="-4785"/>
                                        </p:animMotion>
                                      </p:childTnLst>
                                    </p:cTn>
                                  </p:par>
                                  <p:par>
                                    <p:cTn id="38" presetID="2" presetClass="entr" presetSubtype="3" fill="hold" grpId="0" nodeType="withEffect">
                                      <p:stCondLst>
                                        <p:cond delay="175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1500" fill="hold"/>
                                            <p:tgtEl>
                                              <p:spTgt spid="31"/>
                                            </p:tgtEl>
                                            <p:attrNameLst>
                                              <p:attrName>ppt_x</p:attrName>
                                            </p:attrNameLst>
                                          </p:cBhvr>
                                          <p:tavLst>
                                            <p:tav tm="0">
                                              <p:val>
                                                <p:strVal val="1+#ppt_w/2"/>
                                              </p:val>
                                            </p:tav>
                                            <p:tav tm="100000">
                                              <p:val>
                                                <p:strVal val="#ppt_x"/>
                                              </p:val>
                                            </p:tav>
                                          </p:tavLst>
                                        </p:anim>
                                        <p:anim calcmode="lin" valueType="num">
                                          <p:cBhvr additive="base">
                                            <p:cTn id="41" dur="1500" fill="hold"/>
                                            <p:tgtEl>
                                              <p:spTgt spid="31"/>
                                            </p:tgtEl>
                                            <p:attrNameLst>
                                              <p:attrName>ppt_y</p:attrName>
                                            </p:attrNameLst>
                                          </p:cBhvr>
                                          <p:tavLst>
                                            <p:tav tm="0">
                                              <p:val>
                                                <p:strVal val="0-#ppt_h/2"/>
                                              </p:val>
                                            </p:tav>
                                            <p:tav tm="100000">
                                              <p:val>
                                                <p:strVal val="#ppt_y"/>
                                              </p:val>
                                            </p:tav>
                                          </p:tavLst>
                                        </p:anim>
                                      </p:childTnLst>
                                    </p:cTn>
                                  </p:par>
                                  <p:par>
                                    <p:cTn id="42" presetID="2" presetClass="entr" presetSubtype="3" fill="hold" grpId="0" nodeType="withEffect">
                                      <p:stCondLst>
                                        <p:cond delay="2000"/>
                                      </p:stCondLst>
                                      <p:childTnLst>
                                        <p:set>
                                          <p:cBhvr>
                                            <p:cTn id="43" dur="1" fill="hold">
                                              <p:stCondLst>
                                                <p:cond delay="0"/>
                                              </p:stCondLst>
                                            </p:cTn>
                                            <p:tgtEl>
                                              <p:spTgt spid="32"/>
                                            </p:tgtEl>
                                            <p:attrNameLst>
                                              <p:attrName>style.visibility</p:attrName>
                                            </p:attrNameLst>
                                          </p:cBhvr>
                                          <p:to>
                                            <p:strVal val="visible"/>
                                          </p:to>
                                        </p:set>
                                        <p:anim calcmode="lin" valueType="num">
                                          <p:cBhvr additive="base">
                                            <p:cTn id="44" dur="1500" fill="hold"/>
                                            <p:tgtEl>
                                              <p:spTgt spid="32"/>
                                            </p:tgtEl>
                                            <p:attrNameLst>
                                              <p:attrName>ppt_x</p:attrName>
                                            </p:attrNameLst>
                                          </p:cBhvr>
                                          <p:tavLst>
                                            <p:tav tm="0">
                                              <p:val>
                                                <p:strVal val="1+#ppt_w/2"/>
                                              </p:val>
                                            </p:tav>
                                            <p:tav tm="100000">
                                              <p:val>
                                                <p:strVal val="#ppt_x"/>
                                              </p:val>
                                            </p:tav>
                                          </p:tavLst>
                                        </p:anim>
                                        <p:anim calcmode="lin" valueType="num">
                                          <p:cBhvr additive="base">
                                            <p:cTn id="45" dur="1500" fill="hold"/>
                                            <p:tgtEl>
                                              <p:spTgt spid="32"/>
                                            </p:tgtEl>
                                            <p:attrNameLst>
                                              <p:attrName>ppt_y</p:attrName>
                                            </p:attrNameLst>
                                          </p:cBhvr>
                                          <p:tavLst>
                                            <p:tav tm="0">
                                              <p:val>
                                                <p:strVal val="0-#ppt_h/2"/>
                                              </p:val>
                                            </p:tav>
                                            <p:tav tm="100000">
                                              <p:val>
                                                <p:strVal val="#ppt_y"/>
                                              </p:val>
                                            </p:tav>
                                          </p:tavLst>
                                        </p:anim>
                                      </p:childTnLst>
                                    </p:cTn>
                                  </p:par>
                                  <p:par>
                                    <p:cTn id="46" presetID="2" presetClass="entr" presetSubtype="12" fill="hold" grpId="0" nodeType="withEffect">
                                      <p:stCondLst>
                                        <p:cond delay="2250"/>
                                      </p:stCondLst>
                                      <p:childTnLst>
                                        <p:set>
                                          <p:cBhvr>
                                            <p:cTn id="47" dur="1" fill="hold">
                                              <p:stCondLst>
                                                <p:cond delay="0"/>
                                              </p:stCondLst>
                                            </p:cTn>
                                            <p:tgtEl>
                                              <p:spTgt spid="34"/>
                                            </p:tgtEl>
                                            <p:attrNameLst>
                                              <p:attrName>style.visibility</p:attrName>
                                            </p:attrNameLst>
                                          </p:cBhvr>
                                          <p:to>
                                            <p:strVal val="visible"/>
                                          </p:to>
                                        </p:set>
                                        <p:anim calcmode="lin" valueType="num">
                                          <p:cBhvr additive="base">
                                            <p:cTn id="48" dur="1500" fill="hold"/>
                                            <p:tgtEl>
                                              <p:spTgt spid="34"/>
                                            </p:tgtEl>
                                            <p:attrNameLst>
                                              <p:attrName>ppt_x</p:attrName>
                                            </p:attrNameLst>
                                          </p:cBhvr>
                                          <p:tavLst>
                                            <p:tav tm="0">
                                              <p:val>
                                                <p:strVal val="0-#ppt_w/2"/>
                                              </p:val>
                                            </p:tav>
                                            <p:tav tm="100000">
                                              <p:val>
                                                <p:strVal val="#ppt_x"/>
                                              </p:val>
                                            </p:tav>
                                          </p:tavLst>
                                        </p:anim>
                                        <p:anim calcmode="lin" valueType="num">
                                          <p:cBhvr additive="base">
                                            <p:cTn id="49" dur="1500" fill="hold"/>
                                            <p:tgtEl>
                                              <p:spTgt spid="34"/>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250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1500" fill="hold"/>
                                            <p:tgtEl>
                                              <p:spTgt spid="35"/>
                                            </p:tgtEl>
                                            <p:attrNameLst>
                                              <p:attrName>ppt_x</p:attrName>
                                            </p:attrNameLst>
                                          </p:cBhvr>
                                          <p:tavLst>
                                            <p:tav tm="0">
                                              <p:val>
                                                <p:strVal val="0-#ppt_w/2"/>
                                              </p:val>
                                            </p:tav>
                                            <p:tav tm="100000">
                                              <p:val>
                                                <p:strVal val="#ppt_x"/>
                                              </p:val>
                                            </p:tav>
                                          </p:tavLst>
                                        </p:anim>
                                        <p:anim calcmode="lin" valueType="num">
                                          <p:cBhvr additive="base">
                                            <p:cTn id="53" dur="1500" fill="hold"/>
                                            <p:tgtEl>
                                              <p:spTgt spid="35"/>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275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1500" fill="hold"/>
                                            <p:tgtEl>
                                              <p:spTgt spid="36"/>
                                            </p:tgtEl>
                                            <p:attrNameLst>
                                              <p:attrName>ppt_x</p:attrName>
                                            </p:attrNameLst>
                                          </p:cBhvr>
                                          <p:tavLst>
                                            <p:tav tm="0">
                                              <p:val>
                                                <p:strVal val="0-#ppt_w/2"/>
                                              </p:val>
                                            </p:tav>
                                            <p:tav tm="100000">
                                              <p:val>
                                                <p:strVal val="#ppt_x"/>
                                              </p:val>
                                            </p:tav>
                                          </p:tavLst>
                                        </p:anim>
                                        <p:anim calcmode="lin" valueType="num">
                                          <p:cBhvr additive="base">
                                            <p:cTn id="57" dur="1500" fill="hold"/>
                                            <p:tgtEl>
                                              <p:spTgt spid="36"/>
                                            </p:tgtEl>
                                            <p:attrNameLst>
                                              <p:attrName>ppt_y</p:attrName>
                                            </p:attrNameLst>
                                          </p:cBhvr>
                                          <p:tavLst>
                                            <p:tav tm="0">
                                              <p:val>
                                                <p:strVal val="1+#ppt_h/2"/>
                                              </p:val>
                                            </p:tav>
                                            <p:tav tm="100000">
                                              <p:val>
                                                <p:strVal val="#ppt_y"/>
                                              </p:val>
                                            </p:tav>
                                          </p:tavLst>
                                        </p:anim>
                                      </p:childTnLst>
                                    </p:cTn>
                                  </p:par>
                                  <p:par>
                                    <p:cTn id="58" presetID="10" presetClass="entr" presetSubtype="0" fill="hold" grpId="0" nodeType="withEffect">
                                      <p:stCondLst>
                                        <p:cond delay="125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childTnLst>
                                    </p:cTn>
                                  </p:par>
                                  <p:par>
                                    <p:cTn id="61" presetID="42" presetClass="path" presetSubtype="0" accel="50000" decel="50000" autoRev="1" fill="hold" grpId="1" nodeType="withEffect">
                                      <p:stCondLst>
                                        <p:cond delay="750"/>
                                      </p:stCondLst>
                                      <p:childTnLst>
                                        <p:animMotion origin="layout" path="M -2.22222E-6 3.97962E-6 L 0.11997 -0.0954 " pathEditMode="relative" rAng="0" ptsTypes="AA">
                                          <p:cBhvr>
                                            <p:cTn id="62" dur="500" fill="hold"/>
                                            <p:tgtEl>
                                              <p:spTgt spid="39"/>
                                            </p:tgtEl>
                                            <p:attrNameLst>
                                              <p:attrName>ppt_x</p:attrName>
                                              <p:attrName>ppt_y</p:attrName>
                                            </p:attrNameLst>
                                          </p:cBhvr>
                                          <p:rCtr x="5990" y="-4785"/>
                                        </p:animMotion>
                                      </p:childTnLst>
                                    </p:cTn>
                                  </p:par>
                                  <p:par>
                                    <p:cTn id="63" presetID="10" presetClass="entr" presetSubtype="0" fill="hold" grpId="0" nodeType="withEffect">
                                      <p:stCondLst>
                                        <p:cond delay="1500"/>
                                      </p:stCondLst>
                                      <p:childTnLst>
                                        <p:set>
                                          <p:cBhvr>
                                            <p:cTn id="64" dur="1" fill="hold">
                                              <p:stCondLst>
                                                <p:cond delay="0"/>
                                              </p:stCondLst>
                                            </p:cTn>
                                            <p:tgtEl>
                                              <p:spTgt spid="42"/>
                                            </p:tgtEl>
                                            <p:attrNameLst>
                                              <p:attrName>style.visibility</p:attrName>
                                            </p:attrNameLst>
                                          </p:cBhvr>
                                          <p:to>
                                            <p:strVal val="visible"/>
                                          </p:to>
                                        </p:set>
                                        <p:animEffect transition="in" filter="fade">
                                          <p:cBhvr>
                                            <p:cTn id="65" dur="500"/>
                                            <p:tgtEl>
                                              <p:spTgt spid="42"/>
                                            </p:tgtEl>
                                          </p:cBhvr>
                                        </p:animEffect>
                                      </p:childTnLst>
                                    </p:cTn>
                                  </p:par>
                                  <p:par>
                                    <p:cTn id="66" presetID="42" presetClass="path" presetSubtype="0" accel="50000" decel="50000" autoRev="1" fill="hold" grpId="1" nodeType="withEffect">
                                      <p:stCondLst>
                                        <p:cond delay="1000"/>
                                      </p:stCondLst>
                                      <p:childTnLst>
                                        <p:animMotion origin="layout" path="M -4.44444E-6 2.12411E-6 L 0.17275 -0.00371 " pathEditMode="relative" rAng="0" ptsTypes="AA">
                                          <p:cBhvr>
                                            <p:cTn id="67" dur="500" fill="hold"/>
                                            <p:tgtEl>
                                              <p:spTgt spid="42"/>
                                            </p:tgtEl>
                                            <p:attrNameLst>
                                              <p:attrName>ppt_x</p:attrName>
                                              <p:attrName>ppt_y</p:attrName>
                                            </p:attrNameLst>
                                          </p:cBhvr>
                                          <p:rCtr x="8628" y="-185"/>
                                        </p:animMotion>
                                      </p:childTnLst>
                                    </p:cTn>
                                  </p:par>
                                  <p:par>
                                    <p:cTn id="68" presetID="10" presetClass="entr" presetSubtype="0" fill="hold" grpId="0" nodeType="withEffect">
                                      <p:stCondLst>
                                        <p:cond delay="200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42" presetClass="path" presetSubtype="0" accel="50000" decel="50000" autoRev="1" fill="hold" grpId="1" nodeType="withEffect">
                                      <p:stCondLst>
                                        <p:cond delay="1500"/>
                                      </p:stCondLst>
                                      <p:childTnLst>
                                        <p:animMotion origin="layout" path="M 8.33333E-7 3.04415E-6 L 0.10156 -0.10775 " pathEditMode="relative" rAng="0" ptsTypes="AA">
                                          <p:cBhvr>
                                            <p:cTn id="72" dur="500" fill="hold"/>
                                            <p:tgtEl>
                                              <p:spTgt spid="44"/>
                                            </p:tgtEl>
                                            <p:attrNameLst>
                                              <p:attrName>ppt_x</p:attrName>
                                              <p:attrName>ppt_y</p:attrName>
                                            </p:attrNameLst>
                                          </p:cBhvr>
                                          <p:rCtr x="5069" y="-5403"/>
                                        </p:animMotion>
                                      </p:childTnLst>
                                    </p:cTn>
                                  </p:par>
                                  <p:par>
                                    <p:cTn id="73" presetID="10" presetClass="entr" presetSubtype="0" fill="hold" grpId="0" nodeType="withEffect">
                                      <p:stCondLst>
                                        <p:cond delay="225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par>
                                    <p:cTn id="76" presetID="42" presetClass="path" presetSubtype="0" accel="50000" decel="50000" autoRev="1" fill="hold" grpId="1" nodeType="withEffect">
                                      <p:stCondLst>
                                        <p:cond delay="1750"/>
                                      </p:stCondLst>
                                      <p:childTnLst>
                                        <p:animMotion origin="layout" path="M 3.05556E-6 -3.21395E-6 L -0.02153 0.16518 " pathEditMode="relative" rAng="0" ptsTypes="AA">
                                          <p:cBhvr>
                                            <p:cTn id="77" dur="500" fill="hold"/>
                                            <p:tgtEl>
                                              <p:spTgt spid="37"/>
                                            </p:tgtEl>
                                            <p:attrNameLst>
                                              <p:attrName>ppt_x</p:attrName>
                                              <p:attrName>ppt_y</p:attrName>
                                            </p:attrNameLst>
                                          </p:cBhvr>
                                          <p:rCtr x="-1076" y="8243"/>
                                        </p:animMotion>
                                      </p:childTnLst>
                                    </p:cTn>
                                  </p:par>
                                  <p:par>
                                    <p:cTn id="78" presetID="10" presetClass="entr" presetSubtype="0" fill="hold" grpId="0" nodeType="withEffect">
                                      <p:stCondLst>
                                        <p:cond delay="275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42" presetClass="path" presetSubtype="0" accel="50000" decel="50000" autoRev="1" fill="hold" grpId="1" nodeType="withEffect">
                                      <p:stCondLst>
                                        <p:cond delay="2250"/>
                                      </p:stCondLst>
                                      <p:childTnLst>
                                        <p:animMotion origin="layout" path="M -1.94444E-6 -2.3464E-7 L -0.03611 -0.17505 " pathEditMode="relative" rAng="0" ptsTypes="AA">
                                          <p:cBhvr>
                                            <p:cTn id="82" dur="500" fill="hold"/>
                                            <p:tgtEl>
                                              <p:spTgt spid="38"/>
                                            </p:tgtEl>
                                            <p:attrNameLst>
                                              <p:attrName>ppt_x</p:attrName>
                                              <p:attrName>ppt_y</p:attrName>
                                            </p:attrNameLst>
                                          </p:cBhvr>
                                          <p:rCtr x="-1806" y="-8768"/>
                                        </p:animMotion>
                                      </p:childTnLst>
                                    </p:cTn>
                                  </p:par>
                                  <p:par>
                                    <p:cTn id="83" presetID="10" presetClass="entr" presetSubtype="0"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fade">
                                          <p:cBhvr>
                                            <p:cTn id="85" dur="500"/>
                                            <p:tgtEl>
                                              <p:spTgt spid="41"/>
                                            </p:tgtEl>
                                          </p:cBhvr>
                                        </p:animEffect>
                                      </p:childTnLst>
                                    </p:cTn>
                                  </p:par>
                                  <p:par>
                                    <p:cTn id="86" presetID="42" presetClass="path" presetSubtype="0" accel="50000" decel="50000" autoRev="1" fill="hold" grpId="1" nodeType="withEffect">
                                      <p:stCondLst>
                                        <p:cond delay="2500"/>
                                      </p:stCondLst>
                                      <p:childTnLst>
                                        <p:animMotion origin="layout" path="M 4.16667E-6 2.59031E-6 L -0.06407 0.1201 " pathEditMode="relative" rAng="0" ptsTypes="AA">
                                          <p:cBhvr>
                                            <p:cTn id="87" dur="500" fill="hold"/>
                                            <p:tgtEl>
                                              <p:spTgt spid="41"/>
                                            </p:tgtEl>
                                            <p:attrNameLst>
                                              <p:attrName>ppt_x</p:attrName>
                                              <p:attrName>ppt_y</p:attrName>
                                            </p:attrNameLst>
                                          </p:cBhvr>
                                          <p:rCtr x="-3212" y="5990"/>
                                        </p:animMotion>
                                      </p:childTnLst>
                                    </p:cTn>
                                  </p:par>
                                  <p:par>
                                    <p:cTn id="88" presetID="10" presetClass="entr" presetSubtype="0" fill="hold" grpId="0" nodeType="withEffect">
                                      <p:stCondLst>
                                        <p:cond delay="3500"/>
                                      </p:stCondLst>
                                      <p:childTnLst>
                                        <p:set>
                                          <p:cBhvr>
                                            <p:cTn id="89" dur="1" fill="hold">
                                              <p:stCondLst>
                                                <p:cond delay="0"/>
                                              </p:stCondLst>
                                            </p:cTn>
                                            <p:tgtEl>
                                              <p:spTgt spid="40"/>
                                            </p:tgtEl>
                                            <p:attrNameLst>
                                              <p:attrName>style.visibility</p:attrName>
                                            </p:attrNameLst>
                                          </p:cBhvr>
                                          <p:to>
                                            <p:strVal val="visible"/>
                                          </p:to>
                                        </p:set>
                                        <p:animEffect transition="in" filter="fade">
                                          <p:cBhvr>
                                            <p:cTn id="90" dur="500"/>
                                            <p:tgtEl>
                                              <p:spTgt spid="40"/>
                                            </p:tgtEl>
                                          </p:cBhvr>
                                        </p:animEffect>
                                      </p:childTnLst>
                                    </p:cTn>
                                  </p:par>
                                  <p:par>
                                    <p:cTn id="91" presetID="42" presetClass="path" presetSubtype="0" accel="50000" decel="50000" autoRev="1" fill="hold" grpId="1" nodeType="withEffect">
                                      <p:stCondLst>
                                        <p:cond delay="3000"/>
                                      </p:stCondLst>
                                      <p:childTnLst>
                                        <p:animMotion origin="layout" path="M -1.94444E-6 3.97962E-6 L -0.10555 -0.05342 " pathEditMode="relative" rAng="0" ptsTypes="AA">
                                          <p:cBhvr>
                                            <p:cTn id="92" dur="500" fill="hold"/>
                                            <p:tgtEl>
                                              <p:spTgt spid="40"/>
                                            </p:tgtEl>
                                            <p:attrNameLst>
                                              <p:attrName>ppt_x</p:attrName>
                                              <p:attrName>ppt_y</p:attrName>
                                            </p:attrNameLst>
                                          </p:cBhvr>
                                          <p:rCtr x="-5278" y="-2686"/>
                                        </p:animMotion>
                                      </p:childTnLst>
                                    </p:cTn>
                                  </p:par>
                                  <p:par>
                                    <p:cTn id="93" presetID="10" presetClass="entr" presetSubtype="0" fill="hold" grpId="0" nodeType="withEffect">
                                      <p:stCondLst>
                                        <p:cond delay="375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500"/>
                                            <p:tgtEl>
                                              <p:spTgt spid="43"/>
                                            </p:tgtEl>
                                          </p:cBhvr>
                                        </p:animEffect>
                                      </p:childTnLst>
                                    </p:cTn>
                                  </p:par>
                                  <p:par>
                                    <p:cTn id="96" presetID="42" presetClass="path" presetSubtype="0" accel="50000" decel="50000" autoRev="1" fill="hold" grpId="1" nodeType="withEffect">
                                      <p:stCondLst>
                                        <p:cond delay="3250"/>
                                      </p:stCondLst>
                                      <p:childTnLst>
                                        <p:animMotion origin="layout" path="M -2.22222E-6 4.24205E-6 L -0.09566 0.06143 " pathEditMode="relative" rAng="0" ptsTypes="AA">
                                          <p:cBhvr>
                                            <p:cTn id="97" dur="500" fill="hold"/>
                                            <p:tgtEl>
                                              <p:spTgt spid="43"/>
                                            </p:tgtEl>
                                            <p:attrNameLst>
                                              <p:attrName>ppt_x</p:attrName>
                                              <p:attrName>ppt_y</p:attrName>
                                            </p:attrNameLst>
                                          </p:cBhvr>
                                          <p:rCtr x="-4792" y="3056"/>
                                        </p:animMotion>
                                      </p:childTnLst>
                                    </p:cTn>
                                  </p:par>
                                  <p:par>
                                    <p:cTn id="98" presetID="10" presetClass="entr" presetSubtype="0" fill="hold" grpId="0" nodeType="withEffect">
                                      <p:stCondLst>
                                        <p:cond delay="350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par>
                                    <p:cTn id="101" presetID="42" presetClass="path" presetSubtype="0" accel="50000" decel="50000" autoRev="1" fill="hold" grpId="1" nodeType="withEffect">
                                      <p:stCondLst>
                                        <p:cond delay="3000"/>
                                      </p:stCondLst>
                                      <p:childTnLst>
                                        <p:animMotion origin="layout" path="M 5E-6 -4.2297E-7 L -0.1658 0.11392 " pathEditMode="relative" rAng="0" ptsTypes="AA">
                                          <p:cBhvr>
                                            <p:cTn id="102" dur="500" fill="hold"/>
                                            <p:tgtEl>
                                              <p:spTgt spid="46"/>
                                            </p:tgtEl>
                                            <p:attrNameLst>
                                              <p:attrName>ppt_x</p:attrName>
                                              <p:attrName>ppt_y</p:attrName>
                                            </p:attrNameLst>
                                          </p:cBhvr>
                                          <p:rCtr x="-8299" y="5681"/>
                                        </p:animMotion>
                                      </p:childTnLst>
                                    </p:cTn>
                                  </p:par>
                                </p:childTnLst>
                              </p:cTn>
                            </p:par>
                            <p:par>
                              <p:cTn id="103" fill="hold">
                                <p:stCondLst>
                                  <p:cond delay="4250"/>
                                </p:stCondLst>
                                <p:childTnLst>
                                  <p:par>
                                    <p:cTn id="104" presetID="52" presetClass="entr" presetSubtype="0" fill="hold" grpId="0" nodeType="afterEffect">
                                      <p:stCondLst>
                                        <p:cond delay="0"/>
                                      </p:stCondLst>
                                      <p:iterate type="lt">
                                        <p:tmPct val="10000"/>
                                      </p:iterate>
                                      <p:childTnLst>
                                        <p:set>
                                          <p:cBhvr>
                                            <p:cTn id="105" dur="1" fill="hold">
                                              <p:stCondLst>
                                                <p:cond delay="0"/>
                                              </p:stCondLst>
                                            </p:cTn>
                                            <p:tgtEl>
                                              <p:spTgt spid="8"/>
                                            </p:tgtEl>
                                            <p:attrNameLst>
                                              <p:attrName>style.visibility</p:attrName>
                                            </p:attrNameLst>
                                          </p:cBhvr>
                                          <p:to>
                                            <p:strVal val="visible"/>
                                          </p:to>
                                        </p:set>
                                        <p:animScale>
                                          <p:cBhvr>
                                            <p:cTn id="106"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8"/>
                                            </p:tgtEl>
                                            <p:attrNameLst>
                                              <p:attrName>ppt_x</p:attrName>
                                              <p:attrName>ppt_y</p:attrName>
                                            </p:attrNameLst>
                                          </p:cBhvr>
                                        </p:animMotion>
                                        <p:animEffect transition="in" filter="fade">
                                          <p:cBhvr>
                                            <p:cTn id="10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0" grpId="0" animBg="1"/>
          <p:bldP spid="31" grpId="0" animBg="1"/>
          <p:bldP spid="32" grpId="0" animBg="1"/>
          <p:bldP spid="8" grpId="0"/>
          <p:bldP spid="26" grpId="0" animBg="1"/>
          <p:bldP spid="27" grpId="0" animBg="1"/>
          <p:bldP spid="28" grpId="0" animBg="1"/>
          <p:bldP spid="3" grpId="0" animBg="1"/>
          <p:bldP spid="5" grpId="0" animBg="1"/>
          <p:bldP spid="7" grpId="0"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6" grpId="0" animBg="1"/>
          <p:bldP spid="46" grpId="1" animBg="1"/>
          <p:bldP spid="56" grpId="0" animBg="1"/>
          <p:bldP spid="56" grpId="1"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3828312" y="371455"/>
            <a:ext cx="1376786" cy="1376786"/>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285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4" name="TextBox 23"/>
          <p:cNvSpPr txBox="1"/>
          <p:nvPr/>
        </p:nvSpPr>
        <p:spPr>
          <a:xfrm>
            <a:off x="4001104" y="752386"/>
            <a:ext cx="1062445" cy="523220"/>
          </a:xfrm>
          <a:prstGeom prst="rect">
            <a:avLst/>
          </a:prstGeom>
          <a:noFill/>
        </p:spPr>
        <p:txBody>
          <a:bodyPr wrap="square" lIns="0" rIns="0" rtlCol="0">
            <a:spAutoFit/>
          </a:bodyPr>
          <a:lstStyle/>
          <a:p>
            <a:pPr algn="ctr"/>
            <a:r>
              <a:rPr lang="zh-CN" altLang="en-US" sz="2800" b="1" dirty="0" smtClean="0">
                <a:solidFill>
                  <a:srgbClr val="C00000"/>
                </a:solidFill>
              </a:rPr>
              <a:t>前 言</a:t>
            </a:r>
            <a:endParaRPr lang="zh-CN" altLang="en-US" sz="2800" b="1" dirty="0">
              <a:solidFill>
                <a:srgbClr val="C00000"/>
              </a:solidFill>
            </a:endParaRPr>
          </a:p>
        </p:txBody>
      </p:sp>
      <p:sp>
        <p:nvSpPr>
          <p:cNvPr id="26" name="MH_Other_4"/>
          <p:cNvSpPr/>
          <p:nvPr>
            <p:custDataLst>
              <p:tags r:id="rId1"/>
            </p:custDataLst>
          </p:nvPr>
        </p:nvSpPr>
        <p:spPr>
          <a:xfrm>
            <a:off x="5061422" y="1916179"/>
            <a:ext cx="153296" cy="153296"/>
          </a:xfrm>
          <a:prstGeom prst="ellipse">
            <a:avLst/>
          </a:prstGeom>
          <a:gradFill flip="none" rotWithShape="1">
            <a:gsLst>
              <a:gs pos="100000">
                <a:schemeClr val="bg1"/>
              </a:gs>
              <a:gs pos="0">
                <a:srgbClr val="E0E0E0"/>
              </a:gs>
            </a:gsLst>
            <a:lin ang="8100000" scaled="0"/>
            <a:tileRect/>
          </a:gradFill>
          <a:ln w="6350">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27" name="MH_Other_4"/>
          <p:cNvSpPr/>
          <p:nvPr>
            <p:custDataLst>
              <p:tags r:id="rId2"/>
            </p:custDataLst>
          </p:nvPr>
        </p:nvSpPr>
        <p:spPr>
          <a:xfrm>
            <a:off x="4618693" y="1829239"/>
            <a:ext cx="252000" cy="252000"/>
          </a:xfrm>
          <a:prstGeom prst="ellipse">
            <a:avLst/>
          </a:prstGeom>
          <a:gradFill flip="none" rotWithShape="1">
            <a:gsLst>
              <a:gs pos="100000">
                <a:schemeClr val="bg1"/>
              </a:gs>
              <a:gs pos="0">
                <a:srgbClr val="E0E0E0"/>
              </a:gs>
            </a:gsLst>
            <a:lin ang="8100000" scaled="0"/>
            <a:tileRect/>
          </a:gradFill>
          <a:ln w="952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28" name="MH_Other_4"/>
          <p:cNvSpPr/>
          <p:nvPr>
            <p:custDataLst>
              <p:tags r:id="rId3"/>
            </p:custDataLst>
          </p:nvPr>
        </p:nvSpPr>
        <p:spPr>
          <a:xfrm>
            <a:off x="3288460" y="1748239"/>
            <a:ext cx="252000" cy="252000"/>
          </a:xfrm>
          <a:prstGeom prst="ellipse">
            <a:avLst/>
          </a:prstGeom>
          <a:gradFill flip="none" rotWithShape="1">
            <a:gsLst>
              <a:gs pos="100000">
                <a:schemeClr val="bg1"/>
              </a:gs>
              <a:gs pos="0">
                <a:srgbClr val="E0E0E0"/>
              </a:gs>
            </a:gsLst>
            <a:lin ang="8100000" scaled="0"/>
            <a:tileRect/>
          </a:gradFill>
          <a:ln w="952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29" name="MH_Other_4"/>
          <p:cNvSpPr/>
          <p:nvPr>
            <p:custDataLst>
              <p:tags r:id="rId4"/>
            </p:custDataLst>
          </p:nvPr>
        </p:nvSpPr>
        <p:spPr>
          <a:xfrm>
            <a:off x="5325065" y="1730239"/>
            <a:ext cx="288000" cy="288000"/>
          </a:xfrm>
          <a:prstGeom prst="ellipse">
            <a:avLst/>
          </a:prstGeom>
          <a:gradFill flip="none" rotWithShape="1">
            <a:gsLst>
              <a:gs pos="100000">
                <a:schemeClr val="bg1"/>
              </a:gs>
              <a:gs pos="0">
                <a:srgbClr val="E0E0E0"/>
              </a:gs>
            </a:gsLst>
            <a:lin ang="8100000" scaled="0"/>
            <a:tileRect/>
          </a:gradFill>
          <a:ln w="952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0" name="MH_Other_4"/>
          <p:cNvSpPr/>
          <p:nvPr>
            <p:custDataLst>
              <p:tags r:id="rId5"/>
            </p:custDataLst>
          </p:nvPr>
        </p:nvSpPr>
        <p:spPr>
          <a:xfrm>
            <a:off x="5770856" y="1878592"/>
            <a:ext cx="153296" cy="153296"/>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1" name="MH_Other_4"/>
          <p:cNvSpPr/>
          <p:nvPr>
            <p:custDataLst>
              <p:tags r:id="rId6"/>
            </p:custDataLst>
          </p:nvPr>
        </p:nvSpPr>
        <p:spPr>
          <a:xfrm>
            <a:off x="4419654" y="1935073"/>
            <a:ext cx="153296" cy="153296"/>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2" name="MH_Other_4"/>
          <p:cNvSpPr/>
          <p:nvPr>
            <p:custDataLst>
              <p:tags r:id="rId7"/>
            </p:custDataLst>
          </p:nvPr>
        </p:nvSpPr>
        <p:spPr>
          <a:xfrm>
            <a:off x="4180143" y="1977295"/>
            <a:ext cx="153296" cy="153296"/>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3" name="MH_Other_4"/>
          <p:cNvSpPr/>
          <p:nvPr>
            <p:custDataLst>
              <p:tags r:id="rId8"/>
            </p:custDataLst>
          </p:nvPr>
        </p:nvSpPr>
        <p:spPr>
          <a:xfrm>
            <a:off x="3631979" y="1653591"/>
            <a:ext cx="252000" cy="252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4" name="MH_Other_4"/>
          <p:cNvSpPr/>
          <p:nvPr>
            <p:custDataLst>
              <p:tags r:id="rId9"/>
            </p:custDataLst>
          </p:nvPr>
        </p:nvSpPr>
        <p:spPr>
          <a:xfrm>
            <a:off x="4026921" y="1653591"/>
            <a:ext cx="252000" cy="252000"/>
          </a:xfrm>
          <a:prstGeom prst="ellipse">
            <a:avLst/>
          </a:prstGeom>
          <a:gradFill flip="none" rotWithShape="1">
            <a:gsLst>
              <a:gs pos="100000">
                <a:schemeClr val="bg1"/>
              </a:gs>
              <a:gs pos="0">
                <a:srgbClr val="E0E0E0"/>
              </a:gs>
            </a:gsLst>
            <a:lin ang="8100000" scaled="0"/>
            <a:tileRect/>
          </a:gradFill>
          <a:ln w="952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5" name="MH_Other_4"/>
          <p:cNvSpPr/>
          <p:nvPr>
            <p:custDataLst>
              <p:tags r:id="rId10"/>
            </p:custDataLst>
          </p:nvPr>
        </p:nvSpPr>
        <p:spPr>
          <a:xfrm>
            <a:off x="4917422" y="1586239"/>
            <a:ext cx="288000" cy="288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36" name="MH_Other_4"/>
          <p:cNvSpPr/>
          <p:nvPr>
            <p:custDataLst>
              <p:tags r:id="rId11"/>
            </p:custDataLst>
          </p:nvPr>
        </p:nvSpPr>
        <p:spPr>
          <a:xfrm>
            <a:off x="3828312" y="1900405"/>
            <a:ext cx="153296" cy="153296"/>
          </a:xfrm>
          <a:prstGeom prst="ellipse">
            <a:avLst/>
          </a:prstGeom>
          <a:gradFill flip="none" rotWithShape="1">
            <a:gsLst>
              <a:gs pos="100000">
                <a:schemeClr val="bg1"/>
              </a:gs>
              <a:gs pos="0">
                <a:srgbClr val="E0E0E0"/>
              </a:gs>
            </a:gsLst>
            <a:lin ang="8100000" scaled="0"/>
            <a:tileRect/>
          </a:gradFill>
          <a:ln w="6350">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prstClr val="white"/>
              </a:solidFill>
              <a:sym typeface="+mn-lt"/>
            </a:endParaRPr>
          </a:p>
        </p:txBody>
      </p:sp>
      <p:sp>
        <p:nvSpPr>
          <p:cNvPr id="2" name="TextBox 1"/>
          <p:cNvSpPr txBox="1"/>
          <p:nvPr/>
        </p:nvSpPr>
        <p:spPr>
          <a:xfrm>
            <a:off x="1111946" y="2709353"/>
            <a:ext cx="6840760" cy="1569660"/>
          </a:xfrm>
          <a:prstGeom prst="rect">
            <a:avLst/>
          </a:prstGeom>
          <a:noFill/>
        </p:spPr>
        <p:txBody>
          <a:bodyPr wrap="square" rtlCol="0">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一直</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以来光伏行业的发展主要来自成本下降的推动，随着金刚线技术在多晶硅片行业也全面普及，下一个行业的成本下降将有望来自双玻双面组件的推动。</a:t>
            </a:r>
          </a:p>
        </p:txBody>
      </p:sp>
    </p:spTree>
    <p:extLst>
      <p:ext uri="{BB962C8B-B14F-4D97-AF65-F5344CB8AC3E}">
        <p14:creationId xmlns:p14="http://schemas.microsoft.com/office/powerpoint/2010/main" val="2771727940"/>
      </p:ext>
    </p:extLst>
  </p:cSld>
  <p:clrMapOvr>
    <a:masterClrMapping/>
  </p:clrMapOvr>
  <mc:AlternateContent xmlns:mc="http://schemas.openxmlformats.org/markup-compatibility/2006" xmlns:p14="http://schemas.microsoft.com/office/powerpoint/2010/main">
    <mc:Choice Requires="p14">
      <p:transition spd="slow" p14:dur="1400" advTm="8000">
        <p14:doors dir="vert"/>
      </p:transition>
    </mc:Choice>
    <mc:Fallback xmlns="">
      <p:transition spd="slow" advTm="8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667">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66667">
                                          <p:cBhvr additive="base">
                                            <p:cTn id="7" dur="1500" fill="hold"/>
                                            <p:tgtEl>
                                              <p:spTgt spid="23"/>
                                            </p:tgtEl>
                                            <p:attrNameLst>
                                              <p:attrName>ppt_x</p:attrName>
                                            </p:attrNameLst>
                                          </p:cBhvr>
                                          <p:tavLst>
                                            <p:tav tm="0">
                                              <p:val>
                                                <p:strVal val="#ppt_x"/>
                                              </p:val>
                                            </p:tav>
                                            <p:tav tm="100000">
                                              <p:val>
                                                <p:strVal val="#ppt_x"/>
                                              </p:val>
                                            </p:tav>
                                          </p:tavLst>
                                        </p:anim>
                                        <p:anim calcmode="lin" valueType="num" p14:bounceEnd="66667">
                                          <p:cBhvr additive="base">
                                            <p:cTn id="8" dur="1500" fill="hold"/>
                                            <p:tgtEl>
                                              <p:spTgt spid="23"/>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500"/>
                                      </p:stCondLst>
                                      <p:iterate type="lt">
                                        <p:tmPct val="10000"/>
                                      </p:iterate>
                                      <p:childTnLst>
                                        <p:set>
                                          <p:cBhvr>
                                            <p:cTn id="10" dur="1" fill="hold">
                                              <p:stCondLst>
                                                <p:cond delay="0"/>
                                              </p:stCondLst>
                                            </p:cTn>
                                            <p:tgtEl>
                                              <p:spTgt spid="24"/>
                                            </p:tgtEl>
                                            <p:attrNameLst>
                                              <p:attrName>style.visibility</p:attrName>
                                            </p:attrNameLst>
                                          </p:cBhvr>
                                          <p:to>
                                            <p:strVal val="visible"/>
                                          </p:to>
                                        </p:set>
                                        <p:anim by="(-#ppt_w*2)" calcmode="lin" valueType="num">
                                          <p:cBhvr rctx="PPT">
                                            <p:cTn id="11" dur="500" autoRev="1" fill="hold">
                                              <p:stCondLst>
                                                <p:cond delay="0"/>
                                              </p:stCondLst>
                                            </p:cTn>
                                            <p:tgtEl>
                                              <p:spTgt spid="24"/>
                                            </p:tgtEl>
                                            <p:attrNameLst>
                                              <p:attrName>ppt_w</p:attrName>
                                            </p:attrNameLst>
                                          </p:cBhvr>
                                        </p:anim>
                                        <p:anim by="(#ppt_w*0.50)" calcmode="lin" valueType="num">
                                          <p:cBhvr>
                                            <p:cTn id="12" dur="500" decel="50000" autoRev="1" fill="hold">
                                              <p:stCondLst>
                                                <p:cond delay="0"/>
                                              </p:stCondLst>
                                            </p:cTn>
                                            <p:tgtEl>
                                              <p:spTgt spid="24"/>
                                            </p:tgtEl>
                                            <p:attrNameLst>
                                              <p:attrName>ppt_x</p:attrName>
                                            </p:attrNameLst>
                                          </p:cBhvr>
                                        </p:anim>
                                        <p:anim from="(-#ppt_h/2)" to="(#ppt_y)" calcmode="lin" valueType="num">
                                          <p:cBhvr>
                                            <p:cTn id="13" dur="1000" fill="hold">
                                              <p:stCondLst>
                                                <p:cond delay="0"/>
                                              </p:stCondLst>
                                            </p:cTn>
                                            <p:tgtEl>
                                              <p:spTgt spid="24"/>
                                            </p:tgtEl>
                                            <p:attrNameLst>
                                              <p:attrName>ppt_y</p:attrName>
                                            </p:attrNameLst>
                                          </p:cBhvr>
                                        </p:anim>
                                        <p:animRot by="21600000">
                                          <p:cBhvr>
                                            <p:cTn id="14" dur="1000" fill="hold">
                                              <p:stCondLst>
                                                <p:cond delay="0"/>
                                              </p:stCondLst>
                                            </p:cTn>
                                            <p:tgtEl>
                                              <p:spTgt spid="24"/>
                                            </p:tgtEl>
                                            <p:attrNameLst>
                                              <p:attrName>r</p:attrName>
                                            </p:attrNameLst>
                                          </p:cBhvr>
                                        </p:animRot>
                                      </p:childTnLst>
                                    </p:cTn>
                                  </p:par>
                                </p:childTnLst>
                              </p:cTn>
                            </p:par>
                            <p:par>
                              <p:cTn id="15" fill="hold">
                                <p:stCondLst>
                                  <p:cond delay="1600"/>
                                </p:stCondLst>
                                <p:childTnLst>
                                  <p:par>
                                    <p:cTn id="16" presetID="53" presetClass="entr" presetSubtype="1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94" fill="hold"/>
                                            <p:tgtEl>
                                              <p:spTgt spid="26"/>
                                            </p:tgtEl>
                                            <p:attrNameLst>
                                              <p:attrName>ppt_w</p:attrName>
                                            </p:attrNameLst>
                                          </p:cBhvr>
                                          <p:tavLst>
                                            <p:tav tm="0">
                                              <p:val>
                                                <p:fltVal val="0"/>
                                              </p:val>
                                            </p:tav>
                                            <p:tav tm="100000">
                                              <p:val>
                                                <p:strVal val="#ppt_w"/>
                                              </p:val>
                                            </p:tav>
                                          </p:tavLst>
                                        </p:anim>
                                        <p:anim calcmode="lin" valueType="num">
                                          <p:cBhvr>
                                            <p:cTn id="19" dur="594" fill="hold"/>
                                            <p:tgtEl>
                                              <p:spTgt spid="26"/>
                                            </p:tgtEl>
                                            <p:attrNameLst>
                                              <p:attrName>ppt_h</p:attrName>
                                            </p:attrNameLst>
                                          </p:cBhvr>
                                          <p:tavLst>
                                            <p:tav tm="0">
                                              <p:val>
                                                <p:fltVal val="0"/>
                                              </p:val>
                                            </p:tav>
                                            <p:tav tm="100000">
                                              <p:val>
                                                <p:strVal val="#ppt_h"/>
                                              </p:val>
                                            </p:tav>
                                          </p:tavLst>
                                        </p:anim>
                                        <p:animEffect transition="in" filter="fade">
                                          <p:cBhvr>
                                            <p:cTn id="20" dur="594"/>
                                            <p:tgtEl>
                                              <p:spTgt spid="26"/>
                                            </p:tgtEl>
                                          </p:cBhvr>
                                        </p:animEffect>
                                      </p:childTnLst>
                                    </p:cTn>
                                  </p:par>
                                  <p:par>
                                    <p:cTn id="21" presetID="53" presetClass="entr" presetSubtype="16" fill="hold" grpId="0" nodeType="withEffect">
                                      <p:stCondLst>
                                        <p:cond delay="389"/>
                                      </p:stCondLst>
                                      <p:childTnLst>
                                        <p:set>
                                          <p:cBhvr>
                                            <p:cTn id="22" dur="1" fill="hold">
                                              <p:stCondLst>
                                                <p:cond delay="0"/>
                                              </p:stCondLst>
                                            </p:cTn>
                                            <p:tgtEl>
                                              <p:spTgt spid="27"/>
                                            </p:tgtEl>
                                            <p:attrNameLst>
                                              <p:attrName>style.visibility</p:attrName>
                                            </p:attrNameLst>
                                          </p:cBhvr>
                                          <p:to>
                                            <p:strVal val="visible"/>
                                          </p:to>
                                        </p:set>
                                        <p:anim calcmode="lin" valueType="num">
                                          <p:cBhvr>
                                            <p:cTn id="23" dur="373" fill="hold"/>
                                            <p:tgtEl>
                                              <p:spTgt spid="27"/>
                                            </p:tgtEl>
                                            <p:attrNameLst>
                                              <p:attrName>ppt_w</p:attrName>
                                            </p:attrNameLst>
                                          </p:cBhvr>
                                          <p:tavLst>
                                            <p:tav tm="0">
                                              <p:val>
                                                <p:fltVal val="0"/>
                                              </p:val>
                                            </p:tav>
                                            <p:tav tm="100000">
                                              <p:val>
                                                <p:strVal val="#ppt_w"/>
                                              </p:val>
                                            </p:tav>
                                          </p:tavLst>
                                        </p:anim>
                                        <p:anim calcmode="lin" valueType="num">
                                          <p:cBhvr>
                                            <p:cTn id="24" dur="373" fill="hold"/>
                                            <p:tgtEl>
                                              <p:spTgt spid="27"/>
                                            </p:tgtEl>
                                            <p:attrNameLst>
                                              <p:attrName>ppt_h</p:attrName>
                                            </p:attrNameLst>
                                          </p:cBhvr>
                                          <p:tavLst>
                                            <p:tav tm="0">
                                              <p:val>
                                                <p:fltVal val="0"/>
                                              </p:val>
                                            </p:tav>
                                            <p:tav tm="100000">
                                              <p:val>
                                                <p:strVal val="#ppt_h"/>
                                              </p:val>
                                            </p:tav>
                                          </p:tavLst>
                                        </p:anim>
                                        <p:animEffect transition="in" filter="fade">
                                          <p:cBhvr>
                                            <p:cTn id="25" dur="373"/>
                                            <p:tgtEl>
                                              <p:spTgt spid="2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childTnLst>
                                    </p:cTn>
                                  </p:par>
                                  <p:par>
                                    <p:cTn id="31" presetID="53" presetClass="entr" presetSubtype="16" fill="hold" grpId="0" nodeType="withEffect">
                                      <p:stCondLst>
                                        <p:cond delay="494"/>
                                      </p:stCondLst>
                                      <p:childTnLst>
                                        <p:set>
                                          <p:cBhvr>
                                            <p:cTn id="32" dur="1" fill="hold">
                                              <p:stCondLst>
                                                <p:cond delay="0"/>
                                              </p:stCondLst>
                                            </p:cTn>
                                            <p:tgtEl>
                                              <p:spTgt spid="29"/>
                                            </p:tgtEl>
                                            <p:attrNameLst>
                                              <p:attrName>style.visibility</p:attrName>
                                            </p:attrNameLst>
                                          </p:cBhvr>
                                          <p:to>
                                            <p:strVal val="visible"/>
                                          </p:to>
                                        </p:set>
                                        <p:anim calcmode="lin" valueType="num">
                                          <p:cBhvr>
                                            <p:cTn id="33" dur="332" fill="hold"/>
                                            <p:tgtEl>
                                              <p:spTgt spid="29"/>
                                            </p:tgtEl>
                                            <p:attrNameLst>
                                              <p:attrName>ppt_w</p:attrName>
                                            </p:attrNameLst>
                                          </p:cBhvr>
                                          <p:tavLst>
                                            <p:tav tm="0">
                                              <p:val>
                                                <p:fltVal val="0"/>
                                              </p:val>
                                            </p:tav>
                                            <p:tav tm="100000">
                                              <p:val>
                                                <p:strVal val="#ppt_w"/>
                                              </p:val>
                                            </p:tav>
                                          </p:tavLst>
                                        </p:anim>
                                        <p:anim calcmode="lin" valueType="num">
                                          <p:cBhvr>
                                            <p:cTn id="34" dur="332" fill="hold"/>
                                            <p:tgtEl>
                                              <p:spTgt spid="29"/>
                                            </p:tgtEl>
                                            <p:attrNameLst>
                                              <p:attrName>ppt_h</p:attrName>
                                            </p:attrNameLst>
                                          </p:cBhvr>
                                          <p:tavLst>
                                            <p:tav tm="0">
                                              <p:val>
                                                <p:fltVal val="0"/>
                                              </p:val>
                                            </p:tav>
                                            <p:tav tm="100000">
                                              <p:val>
                                                <p:strVal val="#ppt_h"/>
                                              </p:val>
                                            </p:tav>
                                          </p:tavLst>
                                        </p:anim>
                                        <p:animEffect transition="in" filter="fade">
                                          <p:cBhvr>
                                            <p:cTn id="35" dur="332"/>
                                            <p:tgtEl>
                                              <p:spTgt spid="29"/>
                                            </p:tgtEl>
                                          </p:cBhvr>
                                        </p:animEffect>
                                      </p:childTnLst>
                                    </p:cTn>
                                  </p:par>
                                  <p:par>
                                    <p:cTn id="36" presetID="53" presetClass="entr" presetSubtype="16" fill="hold" grpId="0" nodeType="withEffect">
                                      <p:stCondLst>
                                        <p:cond delay="379"/>
                                      </p:stCondLst>
                                      <p:childTnLst>
                                        <p:set>
                                          <p:cBhvr>
                                            <p:cTn id="37" dur="1" fill="hold">
                                              <p:stCondLst>
                                                <p:cond delay="0"/>
                                              </p:stCondLst>
                                            </p:cTn>
                                            <p:tgtEl>
                                              <p:spTgt spid="30"/>
                                            </p:tgtEl>
                                            <p:attrNameLst>
                                              <p:attrName>style.visibility</p:attrName>
                                            </p:attrNameLst>
                                          </p:cBhvr>
                                          <p:to>
                                            <p:strVal val="visible"/>
                                          </p:to>
                                        </p:set>
                                        <p:anim calcmode="lin" valueType="num">
                                          <p:cBhvr>
                                            <p:cTn id="38" dur="600" fill="hold"/>
                                            <p:tgtEl>
                                              <p:spTgt spid="30"/>
                                            </p:tgtEl>
                                            <p:attrNameLst>
                                              <p:attrName>ppt_w</p:attrName>
                                            </p:attrNameLst>
                                          </p:cBhvr>
                                          <p:tavLst>
                                            <p:tav tm="0">
                                              <p:val>
                                                <p:fltVal val="0"/>
                                              </p:val>
                                            </p:tav>
                                            <p:tav tm="100000">
                                              <p:val>
                                                <p:strVal val="#ppt_w"/>
                                              </p:val>
                                            </p:tav>
                                          </p:tavLst>
                                        </p:anim>
                                        <p:anim calcmode="lin" valueType="num">
                                          <p:cBhvr>
                                            <p:cTn id="39" dur="600" fill="hold"/>
                                            <p:tgtEl>
                                              <p:spTgt spid="30"/>
                                            </p:tgtEl>
                                            <p:attrNameLst>
                                              <p:attrName>ppt_h</p:attrName>
                                            </p:attrNameLst>
                                          </p:cBhvr>
                                          <p:tavLst>
                                            <p:tav tm="0">
                                              <p:val>
                                                <p:fltVal val="0"/>
                                              </p:val>
                                            </p:tav>
                                            <p:tav tm="100000">
                                              <p:val>
                                                <p:strVal val="#ppt_h"/>
                                              </p:val>
                                            </p:tav>
                                          </p:tavLst>
                                        </p:anim>
                                        <p:animEffect transition="in" filter="fade">
                                          <p:cBhvr>
                                            <p:cTn id="40" dur="600"/>
                                            <p:tgtEl>
                                              <p:spTgt spid="30"/>
                                            </p:tgtEl>
                                          </p:cBhvr>
                                        </p:animEffect>
                                      </p:childTnLst>
                                    </p:cTn>
                                  </p:par>
                                  <p:par>
                                    <p:cTn id="41" presetID="53" presetClass="entr" presetSubtype="16" fill="hold" grpId="0" nodeType="withEffect">
                                      <p:stCondLst>
                                        <p:cond delay="384"/>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3" fill="hold"/>
                                            <p:tgtEl>
                                              <p:spTgt spid="31"/>
                                            </p:tgtEl>
                                            <p:attrNameLst>
                                              <p:attrName>ppt_w</p:attrName>
                                            </p:attrNameLst>
                                          </p:cBhvr>
                                          <p:tavLst>
                                            <p:tav tm="0">
                                              <p:val>
                                                <p:fltVal val="0"/>
                                              </p:val>
                                            </p:tav>
                                            <p:tav tm="100000">
                                              <p:val>
                                                <p:strVal val="#ppt_w"/>
                                              </p:val>
                                            </p:tav>
                                          </p:tavLst>
                                        </p:anim>
                                        <p:anim calcmode="lin" valueType="num">
                                          <p:cBhvr>
                                            <p:cTn id="44" dur="503" fill="hold"/>
                                            <p:tgtEl>
                                              <p:spTgt spid="31"/>
                                            </p:tgtEl>
                                            <p:attrNameLst>
                                              <p:attrName>ppt_h</p:attrName>
                                            </p:attrNameLst>
                                          </p:cBhvr>
                                          <p:tavLst>
                                            <p:tav tm="0">
                                              <p:val>
                                                <p:fltVal val="0"/>
                                              </p:val>
                                            </p:tav>
                                            <p:tav tm="100000">
                                              <p:val>
                                                <p:strVal val="#ppt_h"/>
                                              </p:val>
                                            </p:tav>
                                          </p:tavLst>
                                        </p:anim>
                                        <p:animEffect transition="in" filter="fade">
                                          <p:cBhvr>
                                            <p:cTn id="45" dur="503"/>
                                            <p:tgtEl>
                                              <p:spTgt spid="31"/>
                                            </p:tgtEl>
                                          </p:cBhvr>
                                        </p:animEffect>
                                      </p:childTnLst>
                                    </p:cTn>
                                  </p:par>
                                  <p:par>
                                    <p:cTn id="46" presetID="53" presetClass="entr" presetSubtype="16" fill="hold" grpId="0" nodeType="withEffect">
                                      <p:stCondLst>
                                        <p:cond delay="549"/>
                                      </p:stCondLst>
                                      <p:childTnLst>
                                        <p:set>
                                          <p:cBhvr>
                                            <p:cTn id="47" dur="1" fill="hold">
                                              <p:stCondLst>
                                                <p:cond delay="0"/>
                                              </p:stCondLst>
                                            </p:cTn>
                                            <p:tgtEl>
                                              <p:spTgt spid="32"/>
                                            </p:tgtEl>
                                            <p:attrNameLst>
                                              <p:attrName>style.visibility</p:attrName>
                                            </p:attrNameLst>
                                          </p:cBhvr>
                                          <p:to>
                                            <p:strVal val="visible"/>
                                          </p:to>
                                        </p:set>
                                        <p:anim calcmode="lin" valueType="num">
                                          <p:cBhvr>
                                            <p:cTn id="48" dur="305" fill="hold"/>
                                            <p:tgtEl>
                                              <p:spTgt spid="32"/>
                                            </p:tgtEl>
                                            <p:attrNameLst>
                                              <p:attrName>ppt_w</p:attrName>
                                            </p:attrNameLst>
                                          </p:cBhvr>
                                          <p:tavLst>
                                            <p:tav tm="0">
                                              <p:val>
                                                <p:fltVal val="0"/>
                                              </p:val>
                                            </p:tav>
                                            <p:tav tm="100000">
                                              <p:val>
                                                <p:strVal val="#ppt_w"/>
                                              </p:val>
                                            </p:tav>
                                          </p:tavLst>
                                        </p:anim>
                                        <p:anim calcmode="lin" valueType="num">
                                          <p:cBhvr>
                                            <p:cTn id="49" dur="305" fill="hold"/>
                                            <p:tgtEl>
                                              <p:spTgt spid="32"/>
                                            </p:tgtEl>
                                            <p:attrNameLst>
                                              <p:attrName>ppt_h</p:attrName>
                                            </p:attrNameLst>
                                          </p:cBhvr>
                                          <p:tavLst>
                                            <p:tav tm="0">
                                              <p:val>
                                                <p:fltVal val="0"/>
                                              </p:val>
                                            </p:tav>
                                            <p:tav tm="100000">
                                              <p:val>
                                                <p:strVal val="#ppt_h"/>
                                              </p:val>
                                            </p:tav>
                                          </p:tavLst>
                                        </p:anim>
                                        <p:animEffect transition="in" filter="fade">
                                          <p:cBhvr>
                                            <p:cTn id="50" dur="305"/>
                                            <p:tgtEl>
                                              <p:spTgt spid="32"/>
                                            </p:tgtEl>
                                          </p:cBhvr>
                                        </p:animEffect>
                                      </p:childTnLst>
                                    </p:cTn>
                                  </p:par>
                                  <p:par>
                                    <p:cTn id="51" presetID="53" presetClass="entr" presetSubtype="16" fill="hold" grpId="0" nodeType="withEffect">
                                      <p:stCondLst>
                                        <p:cond delay="547"/>
                                      </p:stCondLst>
                                      <p:childTnLst>
                                        <p:set>
                                          <p:cBhvr>
                                            <p:cTn id="52" dur="1" fill="hold">
                                              <p:stCondLst>
                                                <p:cond delay="0"/>
                                              </p:stCondLst>
                                            </p:cTn>
                                            <p:tgtEl>
                                              <p:spTgt spid="33"/>
                                            </p:tgtEl>
                                            <p:attrNameLst>
                                              <p:attrName>style.visibility</p:attrName>
                                            </p:attrNameLst>
                                          </p:cBhvr>
                                          <p:to>
                                            <p:strVal val="visible"/>
                                          </p:to>
                                        </p:set>
                                        <p:anim calcmode="lin" valueType="num">
                                          <p:cBhvr>
                                            <p:cTn id="53" dur="473" fill="hold"/>
                                            <p:tgtEl>
                                              <p:spTgt spid="33"/>
                                            </p:tgtEl>
                                            <p:attrNameLst>
                                              <p:attrName>ppt_w</p:attrName>
                                            </p:attrNameLst>
                                          </p:cBhvr>
                                          <p:tavLst>
                                            <p:tav tm="0">
                                              <p:val>
                                                <p:fltVal val="0"/>
                                              </p:val>
                                            </p:tav>
                                            <p:tav tm="100000">
                                              <p:val>
                                                <p:strVal val="#ppt_w"/>
                                              </p:val>
                                            </p:tav>
                                          </p:tavLst>
                                        </p:anim>
                                        <p:anim calcmode="lin" valueType="num">
                                          <p:cBhvr>
                                            <p:cTn id="54" dur="473" fill="hold"/>
                                            <p:tgtEl>
                                              <p:spTgt spid="33"/>
                                            </p:tgtEl>
                                            <p:attrNameLst>
                                              <p:attrName>ppt_h</p:attrName>
                                            </p:attrNameLst>
                                          </p:cBhvr>
                                          <p:tavLst>
                                            <p:tav tm="0">
                                              <p:val>
                                                <p:fltVal val="0"/>
                                              </p:val>
                                            </p:tav>
                                            <p:tav tm="100000">
                                              <p:val>
                                                <p:strVal val="#ppt_h"/>
                                              </p:val>
                                            </p:tav>
                                          </p:tavLst>
                                        </p:anim>
                                        <p:animEffect transition="in" filter="fade">
                                          <p:cBhvr>
                                            <p:cTn id="55" dur="473"/>
                                            <p:tgtEl>
                                              <p:spTgt spid="33"/>
                                            </p:tgtEl>
                                          </p:cBhvr>
                                        </p:animEffect>
                                      </p:childTnLst>
                                    </p:cTn>
                                  </p:par>
                                  <p:par>
                                    <p:cTn id="56" presetID="53" presetClass="entr" presetSubtype="16" fill="hold" grpId="0" nodeType="withEffect">
                                      <p:stCondLst>
                                        <p:cond delay="477"/>
                                      </p:stCondLst>
                                      <p:childTnLst>
                                        <p:set>
                                          <p:cBhvr>
                                            <p:cTn id="57" dur="1" fill="hold">
                                              <p:stCondLst>
                                                <p:cond delay="0"/>
                                              </p:stCondLst>
                                            </p:cTn>
                                            <p:tgtEl>
                                              <p:spTgt spid="34"/>
                                            </p:tgtEl>
                                            <p:attrNameLst>
                                              <p:attrName>style.visibility</p:attrName>
                                            </p:attrNameLst>
                                          </p:cBhvr>
                                          <p:to>
                                            <p:strVal val="visible"/>
                                          </p:to>
                                        </p:set>
                                        <p:anim calcmode="lin" valueType="num">
                                          <p:cBhvr>
                                            <p:cTn id="58" dur="330" fill="hold"/>
                                            <p:tgtEl>
                                              <p:spTgt spid="34"/>
                                            </p:tgtEl>
                                            <p:attrNameLst>
                                              <p:attrName>ppt_w</p:attrName>
                                            </p:attrNameLst>
                                          </p:cBhvr>
                                          <p:tavLst>
                                            <p:tav tm="0">
                                              <p:val>
                                                <p:fltVal val="0"/>
                                              </p:val>
                                            </p:tav>
                                            <p:tav tm="100000">
                                              <p:val>
                                                <p:strVal val="#ppt_w"/>
                                              </p:val>
                                            </p:tav>
                                          </p:tavLst>
                                        </p:anim>
                                        <p:anim calcmode="lin" valueType="num">
                                          <p:cBhvr>
                                            <p:cTn id="59" dur="330" fill="hold"/>
                                            <p:tgtEl>
                                              <p:spTgt spid="34"/>
                                            </p:tgtEl>
                                            <p:attrNameLst>
                                              <p:attrName>ppt_h</p:attrName>
                                            </p:attrNameLst>
                                          </p:cBhvr>
                                          <p:tavLst>
                                            <p:tav tm="0">
                                              <p:val>
                                                <p:fltVal val="0"/>
                                              </p:val>
                                            </p:tav>
                                            <p:tav tm="100000">
                                              <p:val>
                                                <p:strVal val="#ppt_h"/>
                                              </p:val>
                                            </p:tav>
                                          </p:tavLst>
                                        </p:anim>
                                        <p:animEffect transition="in" filter="fade">
                                          <p:cBhvr>
                                            <p:cTn id="60" dur="330"/>
                                            <p:tgtEl>
                                              <p:spTgt spid="34"/>
                                            </p:tgtEl>
                                          </p:cBhvr>
                                        </p:animEffect>
                                      </p:childTnLst>
                                    </p:cTn>
                                  </p:par>
                                  <p:par>
                                    <p:cTn id="61" presetID="53" presetClass="entr" presetSubtype="16" fill="hold" grpId="0" nodeType="withEffect">
                                      <p:stCondLst>
                                        <p:cond delay="596"/>
                                      </p:stCondLst>
                                      <p:childTnLst>
                                        <p:set>
                                          <p:cBhvr>
                                            <p:cTn id="62" dur="1" fill="hold">
                                              <p:stCondLst>
                                                <p:cond delay="0"/>
                                              </p:stCondLst>
                                            </p:cTn>
                                            <p:tgtEl>
                                              <p:spTgt spid="35"/>
                                            </p:tgtEl>
                                            <p:attrNameLst>
                                              <p:attrName>style.visibility</p:attrName>
                                            </p:attrNameLst>
                                          </p:cBhvr>
                                          <p:to>
                                            <p:strVal val="visible"/>
                                          </p:to>
                                        </p:set>
                                        <p:anim calcmode="lin" valueType="num">
                                          <p:cBhvr>
                                            <p:cTn id="63" dur="331" fill="hold"/>
                                            <p:tgtEl>
                                              <p:spTgt spid="35"/>
                                            </p:tgtEl>
                                            <p:attrNameLst>
                                              <p:attrName>ppt_w</p:attrName>
                                            </p:attrNameLst>
                                          </p:cBhvr>
                                          <p:tavLst>
                                            <p:tav tm="0">
                                              <p:val>
                                                <p:fltVal val="0"/>
                                              </p:val>
                                            </p:tav>
                                            <p:tav tm="100000">
                                              <p:val>
                                                <p:strVal val="#ppt_w"/>
                                              </p:val>
                                            </p:tav>
                                          </p:tavLst>
                                        </p:anim>
                                        <p:anim calcmode="lin" valueType="num">
                                          <p:cBhvr>
                                            <p:cTn id="64" dur="331" fill="hold"/>
                                            <p:tgtEl>
                                              <p:spTgt spid="35"/>
                                            </p:tgtEl>
                                            <p:attrNameLst>
                                              <p:attrName>ppt_h</p:attrName>
                                            </p:attrNameLst>
                                          </p:cBhvr>
                                          <p:tavLst>
                                            <p:tav tm="0">
                                              <p:val>
                                                <p:fltVal val="0"/>
                                              </p:val>
                                            </p:tav>
                                            <p:tav tm="100000">
                                              <p:val>
                                                <p:strVal val="#ppt_h"/>
                                              </p:val>
                                            </p:tav>
                                          </p:tavLst>
                                        </p:anim>
                                        <p:animEffect transition="in" filter="fade">
                                          <p:cBhvr>
                                            <p:cTn id="65" dur="331"/>
                                            <p:tgtEl>
                                              <p:spTgt spid="35"/>
                                            </p:tgtEl>
                                          </p:cBhvr>
                                        </p:animEffect>
                                      </p:childTnLst>
                                    </p:cTn>
                                  </p:par>
                                  <p:par>
                                    <p:cTn id="66" presetID="53" presetClass="entr" presetSubtype="16" fill="hold" grpId="0" nodeType="withEffect">
                                      <p:stCondLst>
                                        <p:cond delay="573"/>
                                      </p:stCondLst>
                                      <p:childTnLst>
                                        <p:set>
                                          <p:cBhvr>
                                            <p:cTn id="67" dur="1" fill="hold">
                                              <p:stCondLst>
                                                <p:cond delay="0"/>
                                              </p:stCondLst>
                                            </p:cTn>
                                            <p:tgtEl>
                                              <p:spTgt spid="36"/>
                                            </p:tgtEl>
                                            <p:attrNameLst>
                                              <p:attrName>style.visibility</p:attrName>
                                            </p:attrNameLst>
                                          </p:cBhvr>
                                          <p:to>
                                            <p:strVal val="visible"/>
                                          </p:to>
                                        </p:set>
                                        <p:anim calcmode="lin" valueType="num">
                                          <p:cBhvr>
                                            <p:cTn id="68" dur="540" fill="hold"/>
                                            <p:tgtEl>
                                              <p:spTgt spid="36"/>
                                            </p:tgtEl>
                                            <p:attrNameLst>
                                              <p:attrName>ppt_w</p:attrName>
                                            </p:attrNameLst>
                                          </p:cBhvr>
                                          <p:tavLst>
                                            <p:tav tm="0">
                                              <p:val>
                                                <p:fltVal val="0"/>
                                              </p:val>
                                            </p:tav>
                                            <p:tav tm="100000">
                                              <p:val>
                                                <p:strVal val="#ppt_w"/>
                                              </p:val>
                                            </p:tav>
                                          </p:tavLst>
                                        </p:anim>
                                        <p:anim calcmode="lin" valueType="num">
                                          <p:cBhvr>
                                            <p:cTn id="69" dur="540" fill="hold"/>
                                            <p:tgtEl>
                                              <p:spTgt spid="36"/>
                                            </p:tgtEl>
                                            <p:attrNameLst>
                                              <p:attrName>ppt_h</p:attrName>
                                            </p:attrNameLst>
                                          </p:cBhvr>
                                          <p:tavLst>
                                            <p:tav tm="0">
                                              <p:val>
                                                <p:fltVal val="0"/>
                                              </p:val>
                                            </p:tav>
                                            <p:tav tm="100000">
                                              <p:val>
                                                <p:strVal val="#ppt_h"/>
                                              </p:val>
                                            </p:tav>
                                          </p:tavLst>
                                        </p:anim>
                                        <p:animEffect transition="in" filter="fade">
                                          <p:cBhvr>
                                            <p:cTn id="70" dur="54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500" fill="hold"/>
                                            <p:tgtEl>
                                              <p:spTgt spid="23"/>
                                            </p:tgtEl>
                                            <p:attrNameLst>
                                              <p:attrName>ppt_x</p:attrName>
                                            </p:attrNameLst>
                                          </p:cBhvr>
                                          <p:tavLst>
                                            <p:tav tm="0">
                                              <p:val>
                                                <p:strVal val="#ppt_x"/>
                                              </p:val>
                                            </p:tav>
                                            <p:tav tm="100000">
                                              <p:val>
                                                <p:strVal val="#ppt_x"/>
                                              </p:val>
                                            </p:tav>
                                          </p:tavLst>
                                        </p:anim>
                                        <p:anim calcmode="lin" valueType="num">
                                          <p:cBhvr additive="base">
                                            <p:cTn id="8" dur="1500" fill="hold"/>
                                            <p:tgtEl>
                                              <p:spTgt spid="23"/>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500"/>
                                      </p:stCondLst>
                                      <p:iterate type="lt">
                                        <p:tmPct val="10000"/>
                                      </p:iterate>
                                      <p:childTnLst>
                                        <p:set>
                                          <p:cBhvr>
                                            <p:cTn id="10" dur="1" fill="hold">
                                              <p:stCondLst>
                                                <p:cond delay="0"/>
                                              </p:stCondLst>
                                            </p:cTn>
                                            <p:tgtEl>
                                              <p:spTgt spid="24"/>
                                            </p:tgtEl>
                                            <p:attrNameLst>
                                              <p:attrName>style.visibility</p:attrName>
                                            </p:attrNameLst>
                                          </p:cBhvr>
                                          <p:to>
                                            <p:strVal val="visible"/>
                                          </p:to>
                                        </p:set>
                                        <p:anim by="(-#ppt_w*2)" calcmode="lin" valueType="num">
                                          <p:cBhvr rctx="PPT">
                                            <p:cTn id="11" dur="500" autoRev="1" fill="hold">
                                              <p:stCondLst>
                                                <p:cond delay="0"/>
                                              </p:stCondLst>
                                            </p:cTn>
                                            <p:tgtEl>
                                              <p:spTgt spid="24"/>
                                            </p:tgtEl>
                                            <p:attrNameLst>
                                              <p:attrName>ppt_w</p:attrName>
                                            </p:attrNameLst>
                                          </p:cBhvr>
                                        </p:anim>
                                        <p:anim by="(#ppt_w*0.50)" calcmode="lin" valueType="num">
                                          <p:cBhvr>
                                            <p:cTn id="12" dur="500" decel="50000" autoRev="1" fill="hold">
                                              <p:stCondLst>
                                                <p:cond delay="0"/>
                                              </p:stCondLst>
                                            </p:cTn>
                                            <p:tgtEl>
                                              <p:spTgt spid="24"/>
                                            </p:tgtEl>
                                            <p:attrNameLst>
                                              <p:attrName>ppt_x</p:attrName>
                                            </p:attrNameLst>
                                          </p:cBhvr>
                                        </p:anim>
                                        <p:anim from="(-#ppt_h/2)" to="(#ppt_y)" calcmode="lin" valueType="num">
                                          <p:cBhvr>
                                            <p:cTn id="13" dur="1000" fill="hold">
                                              <p:stCondLst>
                                                <p:cond delay="0"/>
                                              </p:stCondLst>
                                            </p:cTn>
                                            <p:tgtEl>
                                              <p:spTgt spid="24"/>
                                            </p:tgtEl>
                                            <p:attrNameLst>
                                              <p:attrName>ppt_y</p:attrName>
                                            </p:attrNameLst>
                                          </p:cBhvr>
                                        </p:anim>
                                        <p:animRot by="21600000">
                                          <p:cBhvr>
                                            <p:cTn id="14" dur="1000" fill="hold">
                                              <p:stCondLst>
                                                <p:cond delay="0"/>
                                              </p:stCondLst>
                                            </p:cTn>
                                            <p:tgtEl>
                                              <p:spTgt spid="24"/>
                                            </p:tgtEl>
                                            <p:attrNameLst>
                                              <p:attrName>r</p:attrName>
                                            </p:attrNameLst>
                                          </p:cBhvr>
                                        </p:animRot>
                                      </p:childTnLst>
                                    </p:cTn>
                                  </p:par>
                                </p:childTnLst>
                              </p:cTn>
                            </p:par>
                            <p:par>
                              <p:cTn id="15" fill="hold">
                                <p:stCondLst>
                                  <p:cond delay="1600"/>
                                </p:stCondLst>
                                <p:childTnLst>
                                  <p:par>
                                    <p:cTn id="16" presetID="53" presetClass="entr" presetSubtype="1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94" fill="hold"/>
                                            <p:tgtEl>
                                              <p:spTgt spid="26"/>
                                            </p:tgtEl>
                                            <p:attrNameLst>
                                              <p:attrName>ppt_w</p:attrName>
                                            </p:attrNameLst>
                                          </p:cBhvr>
                                          <p:tavLst>
                                            <p:tav tm="0">
                                              <p:val>
                                                <p:fltVal val="0"/>
                                              </p:val>
                                            </p:tav>
                                            <p:tav tm="100000">
                                              <p:val>
                                                <p:strVal val="#ppt_w"/>
                                              </p:val>
                                            </p:tav>
                                          </p:tavLst>
                                        </p:anim>
                                        <p:anim calcmode="lin" valueType="num">
                                          <p:cBhvr>
                                            <p:cTn id="19" dur="594" fill="hold"/>
                                            <p:tgtEl>
                                              <p:spTgt spid="26"/>
                                            </p:tgtEl>
                                            <p:attrNameLst>
                                              <p:attrName>ppt_h</p:attrName>
                                            </p:attrNameLst>
                                          </p:cBhvr>
                                          <p:tavLst>
                                            <p:tav tm="0">
                                              <p:val>
                                                <p:fltVal val="0"/>
                                              </p:val>
                                            </p:tav>
                                            <p:tav tm="100000">
                                              <p:val>
                                                <p:strVal val="#ppt_h"/>
                                              </p:val>
                                            </p:tav>
                                          </p:tavLst>
                                        </p:anim>
                                        <p:animEffect transition="in" filter="fade">
                                          <p:cBhvr>
                                            <p:cTn id="20" dur="594"/>
                                            <p:tgtEl>
                                              <p:spTgt spid="26"/>
                                            </p:tgtEl>
                                          </p:cBhvr>
                                        </p:animEffect>
                                      </p:childTnLst>
                                    </p:cTn>
                                  </p:par>
                                  <p:par>
                                    <p:cTn id="21" presetID="53" presetClass="entr" presetSubtype="16" fill="hold" grpId="0" nodeType="withEffect">
                                      <p:stCondLst>
                                        <p:cond delay="389"/>
                                      </p:stCondLst>
                                      <p:childTnLst>
                                        <p:set>
                                          <p:cBhvr>
                                            <p:cTn id="22" dur="1" fill="hold">
                                              <p:stCondLst>
                                                <p:cond delay="0"/>
                                              </p:stCondLst>
                                            </p:cTn>
                                            <p:tgtEl>
                                              <p:spTgt spid="27"/>
                                            </p:tgtEl>
                                            <p:attrNameLst>
                                              <p:attrName>style.visibility</p:attrName>
                                            </p:attrNameLst>
                                          </p:cBhvr>
                                          <p:to>
                                            <p:strVal val="visible"/>
                                          </p:to>
                                        </p:set>
                                        <p:anim calcmode="lin" valueType="num">
                                          <p:cBhvr>
                                            <p:cTn id="23" dur="373" fill="hold"/>
                                            <p:tgtEl>
                                              <p:spTgt spid="27"/>
                                            </p:tgtEl>
                                            <p:attrNameLst>
                                              <p:attrName>ppt_w</p:attrName>
                                            </p:attrNameLst>
                                          </p:cBhvr>
                                          <p:tavLst>
                                            <p:tav tm="0">
                                              <p:val>
                                                <p:fltVal val="0"/>
                                              </p:val>
                                            </p:tav>
                                            <p:tav tm="100000">
                                              <p:val>
                                                <p:strVal val="#ppt_w"/>
                                              </p:val>
                                            </p:tav>
                                          </p:tavLst>
                                        </p:anim>
                                        <p:anim calcmode="lin" valueType="num">
                                          <p:cBhvr>
                                            <p:cTn id="24" dur="373" fill="hold"/>
                                            <p:tgtEl>
                                              <p:spTgt spid="27"/>
                                            </p:tgtEl>
                                            <p:attrNameLst>
                                              <p:attrName>ppt_h</p:attrName>
                                            </p:attrNameLst>
                                          </p:cBhvr>
                                          <p:tavLst>
                                            <p:tav tm="0">
                                              <p:val>
                                                <p:fltVal val="0"/>
                                              </p:val>
                                            </p:tav>
                                            <p:tav tm="100000">
                                              <p:val>
                                                <p:strVal val="#ppt_h"/>
                                              </p:val>
                                            </p:tav>
                                          </p:tavLst>
                                        </p:anim>
                                        <p:animEffect transition="in" filter="fade">
                                          <p:cBhvr>
                                            <p:cTn id="25" dur="373"/>
                                            <p:tgtEl>
                                              <p:spTgt spid="2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childTnLst>
                                    </p:cTn>
                                  </p:par>
                                  <p:par>
                                    <p:cTn id="31" presetID="53" presetClass="entr" presetSubtype="16" fill="hold" grpId="0" nodeType="withEffect">
                                      <p:stCondLst>
                                        <p:cond delay="494"/>
                                      </p:stCondLst>
                                      <p:childTnLst>
                                        <p:set>
                                          <p:cBhvr>
                                            <p:cTn id="32" dur="1" fill="hold">
                                              <p:stCondLst>
                                                <p:cond delay="0"/>
                                              </p:stCondLst>
                                            </p:cTn>
                                            <p:tgtEl>
                                              <p:spTgt spid="29"/>
                                            </p:tgtEl>
                                            <p:attrNameLst>
                                              <p:attrName>style.visibility</p:attrName>
                                            </p:attrNameLst>
                                          </p:cBhvr>
                                          <p:to>
                                            <p:strVal val="visible"/>
                                          </p:to>
                                        </p:set>
                                        <p:anim calcmode="lin" valueType="num">
                                          <p:cBhvr>
                                            <p:cTn id="33" dur="332" fill="hold"/>
                                            <p:tgtEl>
                                              <p:spTgt spid="29"/>
                                            </p:tgtEl>
                                            <p:attrNameLst>
                                              <p:attrName>ppt_w</p:attrName>
                                            </p:attrNameLst>
                                          </p:cBhvr>
                                          <p:tavLst>
                                            <p:tav tm="0">
                                              <p:val>
                                                <p:fltVal val="0"/>
                                              </p:val>
                                            </p:tav>
                                            <p:tav tm="100000">
                                              <p:val>
                                                <p:strVal val="#ppt_w"/>
                                              </p:val>
                                            </p:tav>
                                          </p:tavLst>
                                        </p:anim>
                                        <p:anim calcmode="lin" valueType="num">
                                          <p:cBhvr>
                                            <p:cTn id="34" dur="332" fill="hold"/>
                                            <p:tgtEl>
                                              <p:spTgt spid="29"/>
                                            </p:tgtEl>
                                            <p:attrNameLst>
                                              <p:attrName>ppt_h</p:attrName>
                                            </p:attrNameLst>
                                          </p:cBhvr>
                                          <p:tavLst>
                                            <p:tav tm="0">
                                              <p:val>
                                                <p:fltVal val="0"/>
                                              </p:val>
                                            </p:tav>
                                            <p:tav tm="100000">
                                              <p:val>
                                                <p:strVal val="#ppt_h"/>
                                              </p:val>
                                            </p:tav>
                                          </p:tavLst>
                                        </p:anim>
                                        <p:animEffect transition="in" filter="fade">
                                          <p:cBhvr>
                                            <p:cTn id="35" dur="332"/>
                                            <p:tgtEl>
                                              <p:spTgt spid="29"/>
                                            </p:tgtEl>
                                          </p:cBhvr>
                                        </p:animEffect>
                                      </p:childTnLst>
                                    </p:cTn>
                                  </p:par>
                                  <p:par>
                                    <p:cTn id="36" presetID="53" presetClass="entr" presetSubtype="16" fill="hold" grpId="0" nodeType="withEffect">
                                      <p:stCondLst>
                                        <p:cond delay="379"/>
                                      </p:stCondLst>
                                      <p:childTnLst>
                                        <p:set>
                                          <p:cBhvr>
                                            <p:cTn id="37" dur="1" fill="hold">
                                              <p:stCondLst>
                                                <p:cond delay="0"/>
                                              </p:stCondLst>
                                            </p:cTn>
                                            <p:tgtEl>
                                              <p:spTgt spid="30"/>
                                            </p:tgtEl>
                                            <p:attrNameLst>
                                              <p:attrName>style.visibility</p:attrName>
                                            </p:attrNameLst>
                                          </p:cBhvr>
                                          <p:to>
                                            <p:strVal val="visible"/>
                                          </p:to>
                                        </p:set>
                                        <p:anim calcmode="lin" valueType="num">
                                          <p:cBhvr>
                                            <p:cTn id="38" dur="600" fill="hold"/>
                                            <p:tgtEl>
                                              <p:spTgt spid="30"/>
                                            </p:tgtEl>
                                            <p:attrNameLst>
                                              <p:attrName>ppt_w</p:attrName>
                                            </p:attrNameLst>
                                          </p:cBhvr>
                                          <p:tavLst>
                                            <p:tav tm="0">
                                              <p:val>
                                                <p:fltVal val="0"/>
                                              </p:val>
                                            </p:tav>
                                            <p:tav tm="100000">
                                              <p:val>
                                                <p:strVal val="#ppt_w"/>
                                              </p:val>
                                            </p:tav>
                                          </p:tavLst>
                                        </p:anim>
                                        <p:anim calcmode="lin" valueType="num">
                                          <p:cBhvr>
                                            <p:cTn id="39" dur="600" fill="hold"/>
                                            <p:tgtEl>
                                              <p:spTgt spid="30"/>
                                            </p:tgtEl>
                                            <p:attrNameLst>
                                              <p:attrName>ppt_h</p:attrName>
                                            </p:attrNameLst>
                                          </p:cBhvr>
                                          <p:tavLst>
                                            <p:tav tm="0">
                                              <p:val>
                                                <p:fltVal val="0"/>
                                              </p:val>
                                            </p:tav>
                                            <p:tav tm="100000">
                                              <p:val>
                                                <p:strVal val="#ppt_h"/>
                                              </p:val>
                                            </p:tav>
                                          </p:tavLst>
                                        </p:anim>
                                        <p:animEffect transition="in" filter="fade">
                                          <p:cBhvr>
                                            <p:cTn id="40" dur="600"/>
                                            <p:tgtEl>
                                              <p:spTgt spid="30"/>
                                            </p:tgtEl>
                                          </p:cBhvr>
                                        </p:animEffect>
                                      </p:childTnLst>
                                    </p:cTn>
                                  </p:par>
                                  <p:par>
                                    <p:cTn id="41" presetID="53" presetClass="entr" presetSubtype="16" fill="hold" grpId="0" nodeType="withEffect">
                                      <p:stCondLst>
                                        <p:cond delay="384"/>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3" fill="hold"/>
                                            <p:tgtEl>
                                              <p:spTgt spid="31"/>
                                            </p:tgtEl>
                                            <p:attrNameLst>
                                              <p:attrName>ppt_w</p:attrName>
                                            </p:attrNameLst>
                                          </p:cBhvr>
                                          <p:tavLst>
                                            <p:tav tm="0">
                                              <p:val>
                                                <p:fltVal val="0"/>
                                              </p:val>
                                            </p:tav>
                                            <p:tav tm="100000">
                                              <p:val>
                                                <p:strVal val="#ppt_w"/>
                                              </p:val>
                                            </p:tav>
                                          </p:tavLst>
                                        </p:anim>
                                        <p:anim calcmode="lin" valueType="num">
                                          <p:cBhvr>
                                            <p:cTn id="44" dur="503" fill="hold"/>
                                            <p:tgtEl>
                                              <p:spTgt spid="31"/>
                                            </p:tgtEl>
                                            <p:attrNameLst>
                                              <p:attrName>ppt_h</p:attrName>
                                            </p:attrNameLst>
                                          </p:cBhvr>
                                          <p:tavLst>
                                            <p:tav tm="0">
                                              <p:val>
                                                <p:fltVal val="0"/>
                                              </p:val>
                                            </p:tav>
                                            <p:tav tm="100000">
                                              <p:val>
                                                <p:strVal val="#ppt_h"/>
                                              </p:val>
                                            </p:tav>
                                          </p:tavLst>
                                        </p:anim>
                                        <p:animEffect transition="in" filter="fade">
                                          <p:cBhvr>
                                            <p:cTn id="45" dur="503"/>
                                            <p:tgtEl>
                                              <p:spTgt spid="31"/>
                                            </p:tgtEl>
                                          </p:cBhvr>
                                        </p:animEffect>
                                      </p:childTnLst>
                                    </p:cTn>
                                  </p:par>
                                  <p:par>
                                    <p:cTn id="46" presetID="53" presetClass="entr" presetSubtype="16" fill="hold" grpId="0" nodeType="withEffect">
                                      <p:stCondLst>
                                        <p:cond delay="549"/>
                                      </p:stCondLst>
                                      <p:childTnLst>
                                        <p:set>
                                          <p:cBhvr>
                                            <p:cTn id="47" dur="1" fill="hold">
                                              <p:stCondLst>
                                                <p:cond delay="0"/>
                                              </p:stCondLst>
                                            </p:cTn>
                                            <p:tgtEl>
                                              <p:spTgt spid="32"/>
                                            </p:tgtEl>
                                            <p:attrNameLst>
                                              <p:attrName>style.visibility</p:attrName>
                                            </p:attrNameLst>
                                          </p:cBhvr>
                                          <p:to>
                                            <p:strVal val="visible"/>
                                          </p:to>
                                        </p:set>
                                        <p:anim calcmode="lin" valueType="num">
                                          <p:cBhvr>
                                            <p:cTn id="48" dur="305" fill="hold"/>
                                            <p:tgtEl>
                                              <p:spTgt spid="32"/>
                                            </p:tgtEl>
                                            <p:attrNameLst>
                                              <p:attrName>ppt_w</p:attrName>
                                            </p:attrNameLst>
                                          </p:cBhvr>
                                          <p:tavLst>
                                            <p:tav tm="0">
                                              <p:val>
                                                <p:fltVal val="0"/>
                                              </p:val>
                                            </p:tav>
                                            <p:tav tm="100000">
                                              <p:val>
                                                <p:strVal val="#ppt_w"/>
                                              </p:val>
                                            </p:tav>
                                          </p:tavLst>
                                        </p:anim>
                                        <p:anim calcmode="lin" valueType="num">
                                          <p:cBhvr>
                                            <p:cTn id="49" dur="305" fill="hold"/>
                                            <p:tgtEl>
                                              <p:spTgt spid="32"/>
                                            </p:tgtEl>
                                            <p:attrNameLst>
                                              <p:attrName>ppt_h</p:attrName>
                                            </p:attrNameLst>
                                          </p:cBhvr>
                                          <p:tavLst>
                                            <p:tav tm="0">
                                              <p:val>
                                                <p:fltVal val="0"/>
                                              </p:val>
                                            </p:tav>
                                            <p:tav tm="100000">
                                              <p:val>
                                                <p:strVal val="#ppt_h"/>
                                              </p:val>
                                            </p:tav>
                                          </p:tavLst>
                                        </p:anim>
                                        <p:animEffect transition="in" filter="fade">
                                          <p:cBhvr>
                                            <p:cTn id="50" dur="305"/>
                                            <p:tgtEl>
                                              <p:spTgt spid="32"/>
                                            </p:tgtEl>
                                          </p:cBhvr>
                                        </p:animEffect>
                                      </p:childTnLst>
                                    </p:cTn>
                                  </p:par>
                                  <p:par>
                                    <p:cTn id="51" presetID="53" presetClass="entr" presetSubtype="16" fill="hold" grpId="0" nodeType="withEffect">
                                      <p:stCondLst>
                                        <p:cond delay="547"/>
                                      </p:stCondLst>
                                      <p:childTnLst>
                                        <p:set>
                                          <p:cBhvr>
                                            <p:cTn id="52" dur="1" fill="hold">
                                              <p:stCondLst>
                                                <p:cond delay="0"/>
                                              </p:stCondLst>
                                            </p:cTn>
                                            <p:tgtEl>
                                              <p:spTgt spid="33"/>
                                            </p:tgtEl>
                                            <p:attrNameLst>
                                              <p:attrName>style.visibility</p:attrName>
                                            </p:attrNameLst>
                                          </p:cBhvr>
                                          <p:to>
                                            <p:strVal val="visible"/>
                                          </p:to>
                                        </p:set>
                                        <p:anim calcmode="lin" valueType="num">
                                          <p:cBhvr>
                                            <p:cTn id="53" dur="473" fill="hold"/>
                                            <p:tgtEl>
                                              <p:spTgt spid="33"/>
                                            </p:tgtEl>
                                            <p:attrNameLst>
                                              <p:attrName>ppt_w</p:attrName>
                                            </p:attrNameLst>
                                          </p:cBhvr>
                                          <p:tavLst>
                                            <p:tav tm="0">
                                              <p:val>
                                                <p:fltVal val="0"/>
                                              </p:val>
                                            </p:tav>
                                            <p:tav tm="100000">
                                              <p:val>
                                                <p:strVal val="#ppt_w"/>
                                              </p:val>
                                            </p:tav>
                                          </p:tavLst>
                                        </p:anim>
                                        <p:anim calcmode="lin" valueType="num">
                                          <p:cBhvr>
                                            <p:cTn id="54" dur="473" fill="hold"/>
                                            <p:tgtEl>
                                              <p:spTgt spid="33"/>
                                            </p:tgtEl>
                                            <p:attrNameLst>
                                              <p:attrName>ppt_h</p:attrName>
                                            </p:attrNameLst>
                                          </p:cBhvr>
                                          <p:tavLst>
                                            <p:tav tm="0">
                                              <p:val>
                                                <p:fltVal val="0"/>
                                              </p:val>
                                            </p:tav>
                                            <p:tav tm="100000">
                                              <p:val>
                                                <p:strVal val="#ppt_h"/>
                                              </p:val>
                                            </p:tav>
                                          </p:tavLst>
                                        </p:anim>
                                        <p:animEffect transition="in" filter="fade">
                                          <p:cBhvr>
                                            <p:cTn id="55" dur="473"/>
                                            <p:tgtEl>
                                              <p:spTgt spid="33"/>
                                            </p:tgtEl>
                                          </p:cBhvr>
                                        </p:animEffect>
                                      </p:childTnLst>
                                    </p:cTn>
                                  </p:par>
                                  <p:par>
                                    <p:cTn id="56" presetID="53" presetClass="entr" presetSubtype="16" fill="hold" grpId="0" nodeType="withEffect">
                                      <p:stCondLst>
                                        <p:cond delay="477"/>
                                      </p:stCondLst>
                                      <p:childTnLst>
                                        <p:set>
                                          <p:cBhvr>
                                            <p:cTn id="57" dur="1" fill="hold">
                                              <p:stCondLst>
                                                <p:cond delay="0"/>
                                              </p:stCondLst>
                                            </p:cTn>
                                            <p:tgtEl>
                                              <p:spTgt spid="34"/>
                                            </p:tgtEl>
                                            <p:attrNameLst>
                                              <p:attrName>style.visibility</p:attrName>
                                            </p:attrNameLst>
                                          </p:cBhvr>
                                          <p:to>
                                            <p:strVal val="visible"/>
                                          </p:to>
                                        </p:set>
                                        <p:anim calcmode="lin" valueType="num">
                                          <p:cBhvr>
                                            <p:cTn id="58" dur="330" fill="hold"/>
                                            <p:tgtEl>
                                              <p:spTgt spid="34"/>
                                            </p:tgtEl>
                                            <p:attrNameLst>
                                              <p:attrName>ppt_w</p:attrName>
                                            </p:attrNameLst>
                                          </p:cBhvr>
                                          <p:tavLst>
                                            <p:tav tm="0">
                                              <p:val>
                                                <p:fltVal val="0"/>
                                              </p:val>
                                            </p:tav>
                                            <p:tav tm="100000">
                                              <p:val>
                                                <p:strVal val="#ppt_w"/>
                                              </p:val>
                                            </p:tav>
                                          </p:tavLst>
                                        </p:anim>
                                        <p:anim calcmode="lin" valueType="num">
                                          <p:cBhvr>
                                            <p:cTn id="59" dur="330" fill="hold"/>
                                            <p:tgtEl>
                                              <p:spTgt spid="34"/>
                                            </p:tgtEl>
                                            <p:attrNameLst>
                                              <p:attrName>ppt_h</p:attrName>
                                            </p:attrNameLst>
                                          </p:cBhvr>
                                          <p:tavLst>
                                            <p:tav tm="0">
                                              <p:val>
                                                <p:fltVal val="0"/>
                                              </p:val>
                                            </p:tav>
                                            <p:tav tm="100000">
                                              <p:val>
                                                <p:strVal val="#ppt_h"/>
                                              </p:val>
                                            </p:tav>
                                          </p:tavLst>
                                        </p:anim>
                                        <p:animEffect transition="in" filter="fade">
                                          <p:cBhvr>
                                            <p:cTn id="60" dur="330"/>
                                            <p:tgtEl>
                                              <p:spTgt spid="34"/>
                                            </p:tgtEl>
                                          </p:cBhvr>
                                        </p:animEffect>
                                      </p:childTnLst>
                                    </p:cTn>
                                  </p:par>
                                  <p:par>
                                    <p:cTn id="61" presetID="53" presetClass="entr" presetSubtype="16" fill="hold" grpId="0" nodeType="withEffect">
                                      <p:stCondLst>
                                        <p:cond delay="596"/>
                                      </p:stCondLst>
                                      <p:childTnLst>
                                        <p:set>
                                          <p:cBhvr>
                                            <p:cTn id="62" dur="1" fill="hold">
                                              <p:stCondLst>
                                                <p:cond delay="0"/>
                                              </p:stCondLst>
                                            </p:cTn>
                                            <p:tgtEl>
                                              <p:spTgt spid="35"/>
                                            </p:tgtEl>
                                            <p:attrNameLst>
                                              <p:attrName>style.visibility</p:attrName>
                                            </p:attrNameLst>
                                          </p:cBhvr>
                                          <p:to>
                                            <p:strVal val="visible"/>
                                          </p:to>
                                        </p:set>
                                        <p:anim calcmode="lin" valueType="num">
                                          <p:cBhvr>
                                            <p:cTn id="63" dur="331" fill="hold"/>
                                            <p:tgtEl>
                                              <p:spTgt spid="35"/>
                                            </p:tgtEl>
                                            <p:attrNameLst>
                                              <p:attrName>ppt_w</p:attrName>
                                            </p:attrNameLst>
                                          </p:cBhvr>
                                          <p:tavLst>
                                            <p:tav tm="0">
                                              <p:val>
                                                <p:fltVal val="0"/>
                                              </p:val>
                                            </p:tav>
                                            <p:tav tm="100000">
                                              <p:val>
                                                <p:strVal val="#ppt_w"/>
                                              </p:val>
                                            </p:tav>
                                          </p:tavLst>
                                        </p:anim>
                                        <p:anim calcmode="lin" valueType="num">
                                          <p:cBhvr>
                                            <p:cTn id="64" dur="331" fill="hold"/>
                                            <p:tgtEl>
                                              <p:spTgt spid="35"/>
                                            </p:tgtEl>
                                            <p:attrNameLst>
                                              <p:attrName>ppt_h</p:attrName>
                                            </p:attrNameLst>
                                          </p:cBhvr>
                                          <p:tavLst>
                                            <p:tav tm="0">
                                              <p:val>
                                                <p:fltVal val="0"/>
                                              </p:val>
                                            </p:tav>
                                            <p:tav tm="100000">
                                              <p:val>
                                                <p:strVal val="#ppt_h"/>
                                              </p:val>
                                            </p:tav>
                                          </p:tavLst>
                                        </p:anim>
                                        <p:animEffect transition="in" filter="fade">
                                          <p:cBhvr>
                                            <p:cTn id="65" dur="331"/>
                                            <p:tgtEl>
                                              <p:spTgt spid="35"/>
                                            </p:tgtEl>
                                          </p:cBhvr>
                                        </p:animEffect>
                                      </p:childTnLst>
                                    </p:cTn>
                                  </p:par>
                                  <p:par>
                                    <p:cTn id="66" presetID="53" presetClass="entr" presetSubtype="16" fill="hold" grpId="0" nodeType="withEffect">
                                      <p:stCondLst>
                                        <p:cond delay="573"/>
                                      </p:stCondLst>
                                      <p:childTnLst>
                                        <p:set>
                                          <p:cBhvr>
                                            <p:cTn id="67" dur="1" fill="hold">
                                              <p:stCondLst>
                                                <p:cond delay="0"/>
                                              </p:stCondLst>
                                            </p:cTn>
                                            <p:tgtEl>
                                              <p:spTgt spid="36"/>
                                            </p:tgtEl>
                                            <p:attrNameLst>
                                              <p:attrName>style.visibility</p:attrName>
                                            </p:attrNameLst>
                                          </p:cBhvr>
                                          <p:to>
                                            <p:strVal val="visible"/>
                                          </p:to>
                                        </p:set>
                                        <p:anim calcmode="lin" valueType="num">
                                          <p:cBhvr>
                                            <p:cTn id="68" dur="540" fill="hold"/>
                                            <p:tgtEl>
                                              <p:spTgt spid="36"/>
                                            </p:tgtEl>
                                            <p:attrNameLst>
                                              <p:attrName>ppt_w</p:attrName>
                                            </p:attrNameLst>
                                          </p:cBhvr>
                                          <p:tavLst>
                                            <p:tav tm="0">
                                              <p:val>
                                                <p:fltVal val="0"/>
                                              </p:val>
                                            </p:tav>
                                            <p:tav tm="100000">
                                              <p:val>
                                                <p:strVal val="#ppt_w"/>
                                              </p:val>
                                            </p:tav>
                                          </p:tavLst>
                                        </p:anim>
                                        <p:anim calcmode="lin" valueType="num">
                                          <p:cBhvr>
                                            <p:cTn id="69" dur="540" fill="hold"/>
                                            <p:tgtEl>
                                              <p:spTgt spid="36"/>
                                            </p:tgtEl>
                                            <p:attrNameLst>
                                              <p:attrName>ppt_h</p:attrName>
                                            </p:attrNameLst>
                                          </p:cBhvr>
                                          <p:tavLst>
                                            <p:tav tm="0">
                                              <p:val>
                                                <p:fltVal val="0"/>
                                              </p:val>
                                            </p:tav>
                                            <p:tav tm="100000">
                                              <p:val>
                                                <p:strVal val="#ppt_h"/>
                                              </p:val>
                                            </p:tav>
                                          </p:tavLst>
                                        </p:anim>
                                        <p:animEffect transition="in" filter="fade">
                                          <p:cBhvr>
                                            <p:cTn id="70" dur="54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0"/>
          <p:cNvSpPr>
            <a:spLocks noChangeAspect="1"/>
          </p:cNvSpPr>
          <p:nvPr/>
        </p:nvSpPr>
        <p:spPr>
          <a:xfrm>
            <a:off x="3616281" y="847112"/>
            <a:ext cx="1455405" cy="1585353"/>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5" name="TextBox 4"/>
          <p:cNvSpPr txBox="1"/>
          <p:nvPr/>
        </p:nvSpPr>
        <p:spPr>
          <a:xfrm>
            <a:off x="1596609" y="2674995"/>
            <a:ext cx="6673799" cy="523220"/>
          </a:xfrm>
          <a:prstGeom prst="rect">
            <a:avLst/>
          </a:prstGeom>
          <a:noFill/>
        </p:spPr>
        <p:txBody>
          <a:bodyPr wrap="square" lIns="0" rIns="0" rtlCol="0">
            <a:spAutoFit/>
          </a:bodyPr>
          <a:lstStyle/>
          <a:p>
            <a:pPr algn="ctr"/>
            <a:r>
              <a:rPr lang="zh-CN" altLang="en-US" sz="2800" b="1" dirty="0" smtClean="0">
                <a:latin typeface="+mj-ea"/>
                <a:ea typeface="+mj-ea"/>
              </a:rPr>
              <a:t>从三个方面双玻双面组件拥有较大的潜力</a:t>
            </a:r>
            <a:endParaRPr lang="zh-CN" altLang="en-US" sz="2800" b="1" dirty="0">
              <a:latin typeface="+mj-ea"/>
              <a:ea typeface="+mj-ea"/>
            </a:endParaRPr>
          </a:p>
        </p:txBody>
      </p:sp>
      <p:grpSp>
        <p:nvGrpSpPr>
          <p:cNvPr id="7" name="组合 6"/>
          <p:cNvGrpSpPr/>
          <p:nvPr/>
        </p:nvGrpSpPr>
        <p:grpSpPr>
          <a:xfrm>
            <a:off x="4094737" y="670800"/>
            <a:ext cx="1677546" cy="1828848"/>
            <a:chOff x="1249459" y="2668927"/>
            <a:chExt cx="1099775" cy="1198967"/>
          </a:xfrm>
        </p:grpSpPr>
        <p:sp>
          <p:nvSpPr>
            <p:cNvPr id="8" name="矩形 10"/>
            <p:cNvSpPr>
              <a:spLocks noChangeAspect="1"/>
            </p:cNvSpPr>
            <p:nvPr/>
          </p:nvSpPr>
          <p:spPr>
            <a:xfrm>
              <a:off x="1249459" y="2668927"/>
              <a:ext cx="1099775" cy="119896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9" name="KSO_Shape"/>
            <p:cNvSpPr>
              <a:spLocks noChangeAspect="1"/>
            </p:cNvSpPr>
            <p:nvPr/>
          </p:nvSpPr>
          <p:spPr bwMode="auto">
            <a:xfrm>
              <a:off x="1613586" y="3052410"/>
              <a:ext cx="371520" cy="432000"/>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lumMod val="50000"/>
              </a:schemeClr>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0" name="矩形 10"/>
          <p:cNvSpPr/>
          <p:nvPr/>
        </p:nvSpPr>
        <p:spPr>
          <a:xfrm>
            <a:off x="3416421" y="493551"/>
            <a:ext cx="924708" cy="100811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3600" dirty="0">
                <a:solidFill>
                  <a:prstClr val="white"/>
                </a:solidFill>
                <a:latin typeface="Impact" panose="020B0806030902050204" pitchFamily="34" charset="0"/>
              </a:rPr>
              <a:t>01</a:t>
            </a:r>
            <a:endParaRPr lang="zh-CN" altLang="en-US" sz="2800" dirty="0">
              <a:solidFill>
                <a:prstClr val="white"/>
              </a:solidFill>
              <a:latin typeface="Impact" panose="020B0806030902050204" pitchFamily="34" charset="0"/>
            </a:endParaRPr>
          </a:p>
        </p:txBody>
      </p:sp>
      <p:sp>
        <p:nvSpPr>
          <p:cNvPr id="13" name="椭圆 12"/>
          <p:cNvSpPr/>
          <p:nvPr/>
        </p:nvSpPr>
        <p:spPr>
          <a:xfrm>
            <a:off x="6276339" y="410822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4" name="椭圆 13"/>
          <p:cNvSpPr/>
          <p:nvPr/>
        </p:nvSpPr>
        <p:spPr>
          <a:xfrm>
            <a:off x="8436579" y="384359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5" name="椭圆 14"/>
          <p:cNvSpPr/>
          <p:nvPr/>
        </p:nvSpPr>
        <p:spPr>
          <a:xfrm>
            <a:off x="1947459" y="4716088"/>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6" name="椭圆 15"/>
          <p:cNvSpPr>
            <a:spLocks noChangeAspect="1"/>
          </p:cNvSpPr>
          <p:nvPr/>
        </p:nvSpPr>
        <p:spPr>
          <a:xfrm>
            <a:off x="4752913" y="4607323"/>
            <a:ext cx="576000" cy="576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7" name="椭圆 16"/>
          <p:cNvSpPr>
            <a:spLocks noChangeAspect="1"/>
          </p:cNvSpPr>
          <p:nvPr/>
        </p:nvSpPr>
        <p:spPr>
          <a:xfrm>
            <a:off x="7753448" y="4716088"/>
            <a:ext cx="648000" cy="648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8" name="椭圆 17"/>
          <p:cNvSpPr>
            <a:spLocks noChangeAspect="1"/>
          </p:cNvSpPr>
          <p:nvPr/>
        </p:nvSpPr>
        <p:spPr>
          <a:xfrm>
            <a:off x="5412339" y="4932088"/>
            <a:ext cx="864000" cy="86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9" name="椭圆 18"/>
          <p:cNvSpPr>
            <a:spLocks noChangeAspect="1"/>
          </p:cNvSpPr>
          <p:nvPr/>
        </p:nvSpPr>
        <p:spPr>
          <a:xfrm>
            <a:off x="3160392" y="4327715"/>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0" name="椭圆 19"/>
          <p:cNvSpPr>
            <a:spLocks noChangeAspect="1"/>
          </p:cNvSpPr>
          <p:nvPr/>
        </p:nvSpPr>
        <p:spPr>
          <a:xfrm>
            <a:off x="1259632" y="4607087"/>
            <a:ext cx="504000" cy="50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1" name="椭圆 20"/>
          <p:cNvSpPr>
            <a:spLocks noChangeAspect="1"/>
          </p:cNvSpPr>
          <p:nvPr/>
        </p:nvSpPr>
        <p:spPr>
          <a:xfrm>
            <a:off x="755632" y="5029883"/>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2" name="椭圆 21"/>
          <p:cNvSpPr>
            <a:spLocks noChangeAspect="1"/>
          </p:cNvSpPr>
          <p:nvPr/>
        </p:nvSpPr>
        <p:spPr>
          <a:xfrm>
            <a:off x="251520" y="4891383"/>
            <a:ext cx="324000" cy="32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3" name="椭圆 22"/>
          <p:cNvSpPr>
            <a:spLocks noChangeAspect="1"/>
          </p:cNvSpPr>
          <p:nvPr/>
        </p:nvSpPr>
        <p:spPr>
          <a:xfrm>
            <a:off x="3927567" y="4512812"/>
            <a:ext cx="252000" cy="252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4" name="椭圆 23"/>
          <p:cNvSpPr>
            <a:spLocks noChangeAspect="1"/>
          </p:cNvSpPr>
          <p:nvPr/>
        </p:nvSpPr>
        <p:spPr>
          <a:xfrm>
            <a:off x="4382073" y="4283387"/>
            <a:ext cx="252000" cy="252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5" name="椭圆 24"/>
          <p:cNvSpPr>
            <a:spLocks noChangeAspect="1"/>
          </p:cNvSpPr>
          <p:nvPr/>
        </p:nvSpPr>
        <p:spPr>
          <a:xfrm>
            <a:off x="71520" y="4697868"/>
            <a:ext cx="180000" cy="180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pic>
        <p:nvPicPr>
          <p:cNvPr id="26" name="手"/>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1563652"/>
            <a:ext cx="1549211" cy="4424803"/>
          </a:xfrm>
          <a:prstGeom prst="rect">
            <a:avLst/>
          </a:prstGeom>
        </p:spPr>
      </p:pic>
    </p:spTree>
    <p:extLst>
      <p:ext uri="{BB962C8B-B14F-4D97-AF65-F5344CB8AC3E}">
        <p14:creationId xmlns:p14="http://schemas.microsoft.com/office/powerpoint/2010/main" val="3244021463"/>
      </p:ext>
    </p:extLst>
  </p:cSld>
  <p:clrMapOvr>
    <a:masterClrMapping/>
  </p:clrMapOvr>
  <mc:AlternateContent xmlns:mc="http://schemas.openxmlformats.org/markup-compatibility/2006" xmlns:p14="http://schemas.microsoft.com/office/powerpoint/2010/main">
    <mc:Choice Requires="p14">
      <p:transition spd="slow" p14:dur="1600" advTm="7000">
        <p:blinds dir="vert"/>
      </p:transition>
    </mc:Choice>
    <mc:Fallback xmlns="">
      <p:transition spd="slow" advTm="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ppt_x"/>
                                          </p:val>
                                        </p:tav>
                                        <p:tav tm="100000">
                                          <p:val>
                                            <p:strVal val="#ppt_x"/>
                                          </p:val>
                                        </p:tav>
                                      </p:tavLst>
                                    </p:anim>
                                    <p:anim calcmode="lin" valueType="num">
                                      <p:cBhvr additive="base">
                                        <p:cTn id="8" dur="1000" fill="hold"/>
                                        <p:tgtEl>
                                          <p:spTgt spid="26"/>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1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fltVal val="0"/>
                                          </p:val>
                                        </p:tav>
                                        <p:tav tm="100000">
                                          <p:val>
                                            <p:strVal val="#ppt_w"/>
                                          </p:val>
                                        </p:tav>
                                      </p:tavLst>
                                    </p:anim>
                                    <p:anim calcmode="lin" valueType="num">
                                      <p:cBhvr>
                                        <p:cTn id="12" dur="250" fill="hold"/>
                                        <p:tgtEl>
                                          <p:spTgt spid="3"/>
                                        </p:tgtEl>
                                        <p:attrNameLst>
                                          <p:attrName>ppt_h</p:attrName>
                                        </p:attrNameLst>
                                      </p:cBhvr>
                                      <p:tavLst>
                                        <p:tav tm="0">
                                          <p:val>
                                            <p:fltVal val="0"/>
                                          </p:val>
                                        </p:tav>
                                        <p:tav tm="100000">
                                          <p:val>
                                            <p:strVal val="#ppt_h"/>
                                          </p:val>
                                        </p:tav>
                                      </p:tavLst>
                                    </p:anim>
                                    <p:animEffect transition="in" filter="fade">
                                      <p:cBhvr>
                                        <p:cTn id="13" dur="250"/>
                                        <p:tgtEl>
                                          <p:spTgt spid="3"/>
                                        </p:tgtEl>
                                      </p:cBhvr>
                                    </p:animEffect>
                                  </p:childTnLst>
                                </p:cTn>
                              </p:par>
                              <p:par>
                                <p:cTn id="14" presetID="10" presetClass="entr" presetSubtype="0" fill="hold" nodeType="withEffect">
                                  <p:stCondLst>
                                    <p:cond delay="1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50"/>
                                        <p:tgtEl>
                                          <p:spTgt spid="7"/>
                                        </p:tgtEl>
                                      </p:cBhvr>
                                    </p:animEffect>
                                  </p:childTnLst>
                                </p:cTn>
                              </p:par>
                              <p:par>
                                <p:cTn id="17" presetID="42" presetClass="path" presetSubtype="0" accel="50000" decel="50000" autoRev="1" fill="hold" nodeType="withEffect">
                                  <p:stCondLst>
                                    <p:cond delay="0"/>
                                  </p:stCondLst>
                                  <p:childTnLst>
                                    <p:animMotion origin="layout" path="M 2.77778E-7 1.80191E-6 L -0.06302 -0.00062 " pathEditMode="relative" rAng="0" ptsTypes="AA">
                                      <p:cBhvr>
                                        <p:cTn id="18" dur="1250" fill="hold"/>
                                        <p:tgtEl>
                                          <p:spTgt spid="7"/>
                                        </p:tgtEl>
                                        <p:attrNameLst>
                                          <p:attrName>ppt_x</p:attrName>
                                          <p:attrName>ppt_y</p:attrName>
                                        </p:attrNameLst>
                                      </p:cBhvr>
                                      <p:rCtr x="-3160" y="-31"/>
                                    </p:animMotion>
                                  </p:childTnLst>
                                </p:cTn>
                              </p:par>
                              <p:par>
                                <p:cTn id="19" presetID="42" presetClass="path" presetSubtype="0" accel="50000" decel="50000" fill="hold" nodeType="withEffect">
                                  <p:stCondLst>
                                    <p:cond delay="1250"/>
                                  </p:stCondLst>
                                  <p:childTnLst>
                                    <p:animMotion origin="layout" path="M 4.72222E-6 -6.17284E-7 L 0.06684 -0.00093 " pathEditMode="relative" rAng="0" ptsTypes="AA">
                                      <p:cBhvr>
                                        <p:cTn id="20" dur="1250" fill="hold"/>
                                        <p:tgtEl>
                                          <p:spTgt spid="26"/>
                                        </p:tgtEl>
                                        <p:attrNameLst>
                                          <p:attrName>ppt_x</p:attrName>
                                          <p:attrName>ppt_y</p:attrName>
                                        </p:attrNameLst>
                                      </p:cBhvr>
                                      <p:rCtr x="3333" y="-62"/>
                                    </p:animMotion>
                                  </p:childTnLst>
                                </p:cTn>
                              </p:par>
                            </p:childTnLst>
                          </p:cTn>
                        </p:par>
                        <p:par>
                          <p:cTn id="21" fill="hold">
                            <p:stCondLst>
                              <p:cond delay="2500"/>
                            </p:stCondLst>
                            <p:childTnLst>
                              <p:par>
                                <p:cTn id="22" presetID="2" presetClass="exit" presetSubtype="4" fill="hold" nodeType="afterEffect">
                                  <p:stCondLst>
                                    <p:cond delay="0"/>
                                  </p:stCondLst>
                                  <p:childTnLst>
                                    <p:anim calcmode="lin" valueType="num">
                                      <p:cBhvr additive="base">
                                        <p:cTn id="23" dur="500"/>
                                        <p:tgtEl>
                                          <p:spTgt spid="26"/>
                                        </p:tgtEl>
                                        <p:attrNameLst>
                                          <p:attrName>ppt_x</p:attrName>
                                        </p:attrNameLst>
                                      </p:cBhvr>
                                      <p:tavLst>
                                        <p:tav tm="0">
                                          <p:val>
                                            <p:strVal val="ppt_x"/>
                                          </p:val>
                                        </p:tav>
                                        <p:tav tm="100000">
                                          <p:val>
                                            <p:strVal val="ppt_x"/>
                                          </p:val>
                                        </p:tav>
                                      </p:tavLst>
                                    </p:anim>
                                    <p:anim calcmode="lin" valueType="num">
                                      <p:cBhvr additive="base">
                                        <p:cTn id="24" dur="500"/>
                                        <p:tgtEl>
                                          <p:spTgt spid="26"/>
                                        </p:tgtEl>
                                        <p:attrNameLst>
                                          <p:attrName>ppt_y</p:attrName>
                                        </p:attrNameLst>
                                      </p:cBhvr>
                                      <p:tavLst>
                                        <p:tav tm="0">
                                          <p:val>
                                            <p:strVal val="ppt_y"/>
                                          </p:val>
                                        </p:tav>
                                        <p:tav tm="100000">
                                          <p:val>
                                            <p:strVal val="1+ppt_h/2"/>
                                          </p:val>
                                        </p:tav>
                                      </p:tavLst>
                                    </p:anim>
                                    <p:set>
                                      <p:cBhvr>
                                        <p:cTn id="25" dur="1" fill="hold">
                                          <p:stCondLst>
                                            <p:cond delay="499"/>
                                          </p:stCondLst>
                                        </p:cTn>
                                        <p:tgtEl>
                                          <p:spTgt spid="26"/>
                                        </p:tgtEl>
                                        <p:attrNameLst>
                                          <p:attrName>style.visibility</p:attrName>
                                        </p:attrNameLst>
                                      </p:cBhvr>
                                      <p:to>
                                        <p:strVal val="hidden"/>
                                      </p:to>
                                    </p:set>
                                  </p:childTnLst>
                                </p:cTn>
                              </p:par>
                            </p:childTnLst>
                          </p:cTn>
                        </p:par>
                        <p:par>
                          <p:cTn id="26" fill="hold">
                            <p:stCondLst>
                              <p:cond delay="3000"/>
                            </p:stCondLst>
                            <p:childTnLst>
                              <p:par>
                                <p:cTn id="27" presetID="31"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90"/>
                                          </p:val>
                                        </p:tav>
                                        <p:tav tm="100000">
                                          <p:val>
                                            <p:fltVal val="0"/>
                                          </p:val>
                                        </p:tav>
                                      </p:tavLst>
                                    </p:anim>
                                    <p:animEffect transition="in" filter="fade">
                                      <p:cBhvr>
                                        <p:cTn id="32" dur="500"/>
                                        <p:tgtEl>
                                          <p:spTgt spid="10"/>
                                        </p:tgtEl>
                                      </p:cBhvr>
                                    </p:animEffect>
                                  </p:childTnLst>
                                </p:cTn>
                              </p:par>
                            </p:childTnLst>
                          </p:cTn>
                        </p:par>
                        <p:par>
                          <p:cTn id="33" fill="hold">
                            <p:stCondLst>
                              <p:cond delay="3500"/>
                            </p:stCondLst>
                            <p:childTnLst>
                              <p:par>
                                <p:cTn id="34" presetID="23" presetClass="entr" presetSubtype="52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 calcmode="lin" valueType="num">
                                      <p:cBhvr>
                                        <p:cTn id="38" dur="500" fill="hold"/>
                                        <p:tgtEl>
                                          <p:spTgt spid="14"/>
                                        </p:tgtEl>
                                        <p:attrNameLst>
                                          <p:attrName>ppt_x</p:attrName>
                                        </p:attrNameLst>
                                      </p:cBhvr>
                                      <p:tavLst>
                                        <p:tav tm="0">
                                          <p:val>
                                            <p:fltVal val="0.5"/>
                                          </p:val>
                                        </p:tav>
                                        <p:tav tm="100000">
                                          <p:val>
                                            <p:strVal val="#ppt_x"/>
                                          </p:val>
                                        </p:tav>
                                      </p:tavLst>
                                    </p:anim>
                                    <p:anim calcmode="lin" valueType="num">
                                      <p:cBhvr>
                                        <p:cTn id="39" dur="500" fill="hold"/>
                                        <p:tgtEl>
                                          <p:spTgt spid="14"/>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ppt_x</p:attrName>
                                        </p:attrNameLst>
                                      </p:cBhvr>
                                      <p:tavLst>
                                        <p:tav tm="0">
                                          <p:val>
                                            <p:fltVal val="0.5"/>
                                          </p:val>
                                        </p:tav>
                                        <p:tav tm="100000">
                                          <p:val>
                                            <p:strVal val="#ppt_x"/>
                                          </p:val>
                                        </p:tav>
                                      </p:tavLst>
                                    </p:anim>
                                    <p:anim calcmode="lin" valueType="num">
                                      <p:cBhvr>
                                        <p:cTn id="45" dur="500" fill="hold"/>
                                        <p:tgtEl>
                                          <p:spTgt spid="15"/>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103"/>
                                  </p:stCondLst>
                                  <p:childTnLst>
                                    <p:set>
                                      <p:cBhvr>
                                        <p:cTn id="47" dur="1" fill="hold">
                                          <p:stCondLst>
                                            <p:cond delay="0"/>
                                          </p:stCondLst>
                                        </p:cTn>
                                        <p:tgtEl>
                                          <p:spTgt spid="16"/>
                                        </p:tgtEl>
                                        <p:attrNameLst>
                                          <p:attrName>style.visibility</p:attrName>
                                        </p:attrNameLst>
                                      </p:cBhvr>
                                      <p:to>
                                        <p:strVal val="visible"/>
                                      </p:to>
                                    </p:set>
                                    <p:anim calcmode="lin" valueType="num">
                                      <p:cBhvr>
                                        <p:cTn id="48" dur="589" fill="hold"/>
                                        <p:tgtEl>
                                          <p:spTgt spid="16"/>
                                        </p:tgtEl>
                                        <p:attrNameLst>
                                          <p:attrName>ppt_w</p:attrName>
                                        </p:attrNameLst>
                                      </p:cBhvr>
                                      <p:tavLst>
                                        <p:tav tm="0">
                                          <p:val>
                                            <p:fltVal val="0"/>
                                          </p:val>
                                        </p:tav>
                                        <p:tav tm="100000">
                                          <p:val>
                                            <p:strVal val="#ppt_w"/>
                                          </p:val>
                                        </p:tav>
                                      </p:tavLst>
                                    </p:anim>
                                    <p:anim calcmode="lin" valueType="num">
                                      <p:cBhvr>
                                        <p:cTn id="49" dur="589" fill="hold"/>
                                        <p:tgtEl>
                                          <p:spTgt spid="16"/>
                                        </p:tgtEl>
                                        <p:attrNameLst>
                                          <p:attrName>ppt_h</p:attrName>
                                        </p:attrNameLst>
                                      </p:cBhvr>
                                      <p:tavLst>
                                        <p:tav tm="0">
                                          <p:val>
                                            <p:fltVal val="0"/>
                                          </p:val>
                                        </p:tav>
                                        <p:tav tm="100000">
                                          <p:val>
                                            <p:strVal val="#ppt_h"/>
                                          </p:val>
                                        </p:tav>
                                      </p:tavLst>
                                    </p:anim>
                                    <p:anim calcmode="lin" valueType="num">
                                      <p:cBhvr>
                                        <p:cTn id="50" dur="589" fill="hold"/>
                                        <p:tgtEl>
                                          <p:spTgt spid="16"/>
                                        </p:tgtEl>
                                        <p:attrNameLst>
                                          <p:attrName>ppt_x</p:attrName>
                                        </p:attrNameLst>
                                      </p:cBhvr>
                                      <p:tavLst>
                                        <p:tav tm="0">
                                          <p:val>
                                            <p:fltVal val="0.5"/>
                                          </p:val>
                                        </p:tav>
                                        <p:tav tm="100000">
                                          <p:val>
                                            <p:strVal val="#ppt_x"/>
                                          </p:val>
                                        </p:tav>
                                      </p:tavLst>
                                    </p:anim>
                                    <p:anim calcmode="lin" valueType="num">
                                      <p:cBhvr>
                                        <p:cTn id="51" dur="589" fill="hold"/>
                                        <p:tgtEl>
                                          <p:spTgt spid="16"/>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25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ppt_x</p:attrName>
                                        </p:attrNameLst>
                                      </p:cBhvr>
                                      <p:tavLst>
                                        <p:tav tm="0">
                                          <p:val>
                                            <p:fltVal val="0.5"/>
                                          </p:val>
                                        </p:tav>
                                        <p:tav tm="100000">
                                          <p:val>
                                            <p:strVal val="#ppt_x"/>
                                          </p:val>
                                        </p:tav>
                                      </p:tavLst>
                                    </p:anim>
                                    <p:anim calcmode="lin" valueType="num">
                                      <p:cBhvr>
                                        <p:cTn id="57" dur="500" fill="hold"/>
                                        <p:tgtEl>
                                          <p:spTgt spid="17"/>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35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46"/>
                                  </p:stCondLst>
                                  <p:childTnLst>
                                    <p:set>
                                      <p:cBhvr>
                                        <p:cTn id="65" dur="1" fill="hold">
                                          <p:stCondLst>
                                            <p:cond delay="0"/>
                                          </p:stCondLst>
                                        </p:cTn>
                                        <p:tgtEl>
                                          <p:spTgt spid="19"/>
                                        </p:tgtEl>
                                        <p:attrNameLst>
                                          <p:attrName>style.visibility</p:attrName>
                                        </p:attrNameLst>
                                      </p:cBhvr>
                                      <p:to>
                                        <p:strVal val="visible"/>
                                      </p:to>
                                    </p:set>
                                    <p:anim calcmode="lin" valueType="num">
                                      <p:cBhvr>
                                        <p:cTn id="66" dur="227" fill="hold"/>
                                        <p:tgtEl>
                                          <p:spTgt spid="19"/>
                                        </p:tgtEl>
                                        <p:attrNameLst>
                                          <p:attrName>ppt_w</p:attrName>
                                        </p:attrNameLst>
                                      </p:cBhvr>
                                      <p:tavLst>
                                        <p:tav tm="0">
                                          <p:val>
                                            <p:fltVal val="0"/>
                                          </p:val>
                                        </p:tav>
                                        <p:tav tm="100000">
                                          <p:val>
                                            <p:strVal val="#ppt_w"/>
                                          </p:val>
                                        </p:tav>
                                      </p:tavLst>
                                    </p:anim>
                                    <p:anim calcmode="lin" valueType="num">
                                      <p:cBhvr>
                                        <p:cTn id="67" dur="227" fill="hold"/>
                                        <p:tgtEl>
                                          <p:spTgt spid="19"/>
                                        </p:tgtEl>
                                        <p:attrNameLst>
                                          <p:attrName>ppt_h</p:attrName>
                                        </p:attrNameLst>
                                      </p:cBhvr>
                                      <p:tavLst>
                                        <p:tav tm="0">
                                          <p:val>
                                            <p:fltVal val="0"/>
                                          </p:val>
                                        </p:tav>
                                        <p:tav tm="100000">
                                          <p:val>
                                            <p:strVal val="#ppt_h"/>
                                          </p:val>
                                        </p:tav>
                                      </p:tavLst>
                                    </p:anim>
                                    <p:anim calcmode="lin" valueType="num">
                                      <p:cBhvr>
                                        <p:cTn id="68" dur="227" fill="hold"/>
                                        <p:tgtEl>
                                          <p:spTgt spid="19"/>
                                        </p:tgtEl>
                                        <p:attrNameLst>
                                          <p:attrName>ppt_x</p:attrName>
                                        </p:attrNameLst>
                                      </p:cBhvr>
                                      <p:tavLst>
                                        <p:tav tm="0">
                                          <p:val>
                                            <p:fltVal val="0.5"/>
                                          </p:val>
                                        </p:tav>
                                        <p:tav tm="100000">
                                          <p:val>
                                            <p:strVal val="#ppt_x"/>
                                          </p:val>
                                        </p:tav>
                                      </p:tavLst>
                                    </p:anim>
                                    <p:anim calcmode="lin" valueType="num">
                                      <p:cBhvr>
                                        <p:cTn id="69" dur="227" fill="hold"/>
                                        <p:tgtEl>
                                          <p:spTgt spid="19"/>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46"/>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 calcmode="lin" valueType="num">
                                      <p:cBhvr>
                                        <p:cTn id="74" dur="500" fill="hold"/>
                                        <p:tgtEl>
                                          <p:spTgt spid="18"/>
                                        </p:tgtEl>
                                        <p:attrNameLst>
                                          <p:attrName>ppt_x</p:attrName>
                                        </p:attrNameLst>
                                      </p:cBhvr>
                                      <p:tavLst>
                                        <p:tav tm="0">
                                          <p:val>
                                            <p:fltVal val="0.5"/>
                                          </p:val>
                                        </p:tav>
                                        <p:tav tm="100000">
                                          <p:val>
                                            <p:strVal val="#ppt_x"/>
                                          </p:val>
                                        </p:tav>
                                      </p:tavLst>
                                    </p:anim>
                                    <p:anim calcmode="lin" valueType="num">
                                      <p:cBhvr>
                                        <p:cTn id="75" dur="500" fill="hold"/>
                                        <p:tgtEl>
                                          <p:spTgt spid="18"/>
                                        </p:tgtEl>
                                        <p:attrNameLst>
                                          <p:attrName>ppt_y</p:attrName>
                                        </p:attrNameLst>
                                      </p:cBhvr>
                                      <p:tavLst>
                                        <p:tav tm="0">
                                          <p:val>
                                            <p:fltVal val="0.5"/>
                                          </p:val>
                                        </p:tav>
                                        <p:tav tm="100000">
                                          <p:val>
                                            <p:strVal val="#ppt_y"/>
                                          </p:val>
                                        </p:tav>
                                      </p:tavLst>
                                    </p:anim>
                                  </p:childTnLst>
                                </p:cTn>
                              </p:par>
                              <p:par>
                                <p:cTn id="76" presetID="23" presetClass="entr" presetSubtype="528" fill="hold" grpId="0" nodeType="withEffect">
                                  <p:stCondLst>
                                    <p:cond delay="296"/>
                                  </p:stCondLst>
                                  <p:childTnLst>
                                    <p:set>
                                      <p:cBhvr>
                                        <p:cTn id="77" dur="1" fill="hold">
                                          <p:stCondLst>
                                            <p:cond delay="0"/>
                                          </p:stCondLst>
                                        </p:cTn>
                                        <p:tgtEl>
                                          <p:spTgt spid="20"/>
                                        </p:tgtEl>
                                        <p:attrNameLst>
                                          <p:attrName>style.visibility</p:attrName>
                                        </p:attrNameLst>
                                      </p:cBhvr>
                                      <p:to>
                                        <p:strVal val="visible"/>
                                      </p:to>
                                    </p:set>
                                    <p:anim calcmode="lin" valueType="num">
                                      <p:cBhvr>
                                        <p:cTn id="78" dur="695" fill="hold"/>
                                        <p:tgtEl>
                                          <p:spTgt spid="20"/>
                                        </p:tgtEl>
                                        <p:attrNameLst>
                                          <p:attrName>ppt_w</p:attrName>
                                        </p:attrNameLst>
                                      </p:cBhvr>
                                      <p:tavLst>
                                        <p:tav tm="0">
                                          <p:val>
                                            <p:fltVal val="0"/>
                                          </p:val>
                                        </p:tav>
                                        <p:tav tm="100000">
                                          <p:val>
                                            <p:strVal val="#ppt_w"/>
                                          </p:val>
                                        </p:tav>
                                      </p:tavLst>
                                    </p:anim>
                                    <p:anim calcmode="lin" valueType="num">
                                      <p:cBhvr>
                                        <p:cTn id="79" dur="695" fill="hold"/>
                                        <p:tgtEl>
                                          <p:spTgt spid="20"/>
                                        </p:tgtEl>
                                        <p:attrNameLst>
                                          <p:attrName>ppt_h</p:attrName>
                                        </p:attrNameLst>
                                      </p:cBhvr>
                                      <p:tavLst>
                                        <p:tav tm="0">
                                          <p:val>
                                            <p:fltVal val="0"/>
                                          </p:val>
                                        </p:tav>
                                        <p:tav tm="100000">
                                          <p:val>
                                            <p:strVal val="#ppt_h"/>
                                          </p:val>
                                        </p:tav>
                                      </p:tavLst>
                                    </p:anim>
                                    <p:anim calcmode="lin" valueType="num">
                                      <p:cBhvr>
                                        <p:cTn id="80" dur="695" fill="hold"/>
                                        <p:tgtEl>
                                          <p:spTgt spid="20"/>
                                        </p:tgtEl>
                                        <p:attrNameLst>
                                          <p:attrName>ppt_x</p:attrName>
                                        </p:attrNameLst>
                                      </p:cBhvr>
                                      <p:tavLst>
                                        <p:tav tm="0">
                                          <p:val>
                                            <p:fltVal val="0.5"/>
                                          </p:val>
                                        </p:tav>
                                        <p:tav tm="100000">
                                          <p:val>
                                            <p:strVal val="#ppt_x"/>
                                          </p:val>
                                        </p:tav>
                                      </p:tavLst>
                                    </p:anim>
                                    <p:anim calcmode="lin" valueType="num">
                                      <p:cBhvr>
                                        <p:cTn id="81" dur="695" fill="hold"/>
                                        <p:tgtEl>
                                          <p:spTgt spid="20"/>
                                        </p:tgtEl>
                                        <p:attrNameLst>
                                          <p:attrName>ppt_y</p:attrName>
                                        </p:attrNameLst>
                                      </p:cBhvr>
                                      <p:tavLst>
                                        <p:tav tm="0">
                                          <p:val>
                                            <p:fltVal val="0.5"/>
                                          </p:val>
                                        </p:tav>
                                        <p:tav tm="100000">
                                          <p:val>
                                            <p:strVal val="#ppt_y"/>
                                          </p:val>
                                        </p:tav>
                                      </p:tavLst>
                                    </p:anim>
                                  </p:childTnLst>
                                </p:cTn>
                              </p:par>
                              <p:par>
                                <p:cTn id="82" presetID="23" presetClass="entr" presetSubtype="528" fill="hold" grpId="0" nodeType="withEffect">
                                  <p:stCondLst>
                                    <p:cond delay="382"/>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 calcmode="lin" valueType="num">
                                      <p:cBhvr>
                                        <p:cTn id="86" dur="500" fill="hold"/>
                                        <p:tgtEl>
                                          <p:spTgt spid="21"/>
                                        </p:tgtEl>
                                        <p:attrNameLst>
                                          <p:attrName>ppt_x</p:attrName>
                                        </p:attrNameLst>
                                      </p:cBhvr>
                                      <p:tavLst>
                                        <p:tav tm="0">
                                          <p:val>
                                            <p:fltVal val="0.5"/>
                                          </p:val>
                                        </p:tav>
                                        <p:tav tm="100000">
                                          <p:val>
                                            <p:strVal val="#ppt_x"/>
                                          </p:val>
                                        </p:tav>
                                      </p:tavLst>
                                    </p:anim>
                                    <p:anim calcmode="lin" valueType="num">
                                      <p:cBhvr>
                                        <p:cTn id="87" dur="500" fill="hold"/>
                                        <p:tgtEl>
                                          <p:spTgt spid="21"/>
                                        </p:tgtEl>
                                        <p:attrNameLst>
                                          <p:attrName>ppt_y</p:attrName>
                                        </p:attrNameLst>
                                      </p:cBhvr>
                                      <p:tavLst>
                                        <p:tav tm="0">
                                          <p:val>
                                            <p:fltVal val="0.5"/>
                                          </p:val>
                                        </p:tav>
                                        <p:tav tm="100000">
                                          <p:val>
                                            <p:strVal val="#ppt_y"/>
                                          </p:val>
                                        </p:tav>
                                      </p:tavLst>
                                    </p:anim>
                                  </p:childTnLst>
                                </p:cTn>
                              </p:par>
                              <p:par>
                                <p:cTn id="88" presetID="23" presetClass="entr" presetSubtype="528" fill="hold" grpId="0" nodeType="withEffect">
                                  <p:stCondLst>
                                    <p:cond delay="301"/>
                                  </p:stCondLst>
                                  <p:childTnLst>
                                    <p:set>
                                      <p:cBhvr>
                                        <p:cTn id="89" dur="1" fill="hold">
                                          <p:stCondLst>
                                            <p:cond delay="0"/>
                                          </p:stCondLst>
                                        </p:cTn>
                                        <p:tgtEl>
                                          <p:spTgt spid="22"/>
                                        </p:tgtEl>
                                        <p:attrNameLst>
                                          <p:attrName>style.visibility</p:attrName>
                                        </p:attrNameLst>
                                      </p:cBhvr>
                                      <p:to>
                                        <p:strVal val="visible"/>
                                      </p:to>
                                    </p:set>
                                    <p:anim calcmode="lin" valueType="num">
                                      <p:cBhvr>
                                        <p:cTn id="90" dur="244" fill="hold"/>
                                        <p:tgtEl>
                                          <p:spTgt spid="22"/>
                                        </p:tgtEl>
                                        <p:attrNameLst>
                                          <p:attrName>ppt_w</p:attrName>
                                        </p:attrNameLst>
                                      </p:cBhvr>
                                      <p:tavLst>
                                        <p:tav tm="0">
                                          <p:val>
                                            <p:fltVal val="0"/>
                                          </p:val>
                                        </p:tav>
                                        <p:tav tm="100000">
                                          <p:val>
                                            <p:strVal val="#ppt_w"/>
                                          </p:val>
                                        </p:tav>
                                      </p:tavLst>
                                    </p:anim>
                                    <p:anim calcmode="lin" valueType="num">
                                      <p:cBhvr>
                                        <p:cTn id="91" dur="244" fill="hold"/>
                                        <p:tgtEl>
                                          <p:spTgt spid="22"/>
                                        </p:tgtEl>
                                        <p:attrNameLst>
                                          <p:attrName>ppt_h</p:attrName>
                                        </p:attrNameLst>
                                      </p:cBhvr>
                                      <p:tavLst>
                                        <p:tav tm="0">
                                          <p:val>
                                            <p:fltVal val="0"/>
                                          </p:val>
                                        </p:tav>
                                        <p:tav tm="100000">
                                          <p:val>
                                            <p:strVal val="#ppt_h"/>
                                          </p:val>
                                        </p:tav>
                                      </p:tavLst>
                                    </p:anim>
                                    <p:anim calcmode="lin" valueType="num">
                                      <p:cBhvr>
                                        <p:cTn id="92" dur="244" fill="hold"/>
                                        <p:tgtEl>
                                          <p:spTgt spid="22"/>
                                        </p:tgtEl>
                                        <p:attrNameLst>
                                          <p:attrName>ppt_x</p:attrName>
                                        </p:attrNameLst>
                                      </p:cBhvr>
                                      <p:tavLst>
                                        <p:tav tm="0">
                                          <p:val>
                                            <p:fltVal val="0.5"/>
                                          </p:val>
                                        </p:tav>
                                        <p:tav tm="100000">
                                          <p:val>
                                            <p:strVal val="#ppt_x"/>
                                          </p:val>
                                        </p:tav>
                                      </p:tavLst>
                                    </p:anim>
                                    <p:anim calcmode="lin" valueType="num">
                                      <p:cBhvr>
                                        <p:cTn id="93" dur="244" fill="hold"/>
                                        <p:tgtEl>
                                          <p:spTgt spid="22"/>
                                        </p:tgtEl>
                                        <p:attrNameLst>
                                          <p:attrName>ppt_y</p:attrName>
                                        </p:attrNameLst>
                                      </p:cBhvr>
                                      <p:tavLst>
                                        <p:tav tm="0">
                                          <p:val>
                                            <p:fltVal val="0.5"/>
                                          </p:val>
                                        </p:tav>
                                        <p:tav tm="100000">
                                          <p:val>
                                            <p:strVal val="#ppt_y"/>
                                          </p:val>
                                        </p:tav>
                                      </p:tavLst>
                                    </p:anim>
                                  </p:childTnLst>
                                </p:cTn>
                              </p:par>
                              <p:par>
                                <p:cTn id="94" presetID="23" presetClass="entr" presetSubtype="528" fill="hold" grpId="0" nodeType="withEffect">
                                  <p:stCondLst>
                                    <p:cond delay="500"/>
                                  </p:stCondLst>
                                  <p:childTnLst>
                                    <p:set>
                                      <p:cBhvr>
                                        <p:cTn id="95" dur="1" fill="hold">
                                          <p:stCondLst>
                                            <p:cond delay="0"/>
                                          </p:stCondLst>
                                        </p:cTn>
                                        <p:tgtEl>
                                          <p:spTgt spid="23"/>
                                        </p:tgtEl>
                                        <p:attrNameLst>
                                          <p:attrName>style.visibility</p:attrName>
                                        </p:attrNameLst>
                                      </p:cBhvr>
                                      <p:to>
                                        <p:strVal val="visible"/>
                                      </p:to>
                                    </p:set>
                                    <p:anim calcmode="lin" valueType="num">
                                      <p:cBhvr>
                                        <p:cTn id="96" dur="534" fill="hold"/>
                                        <p:tgtEl>
                                          <p:spTgt spid="23"/>
                                        </p:tgtEl>
                                        <p:attrNameLst>
                                          <p:attrName>ppt_w</p:attrName>
                                        </p:attrNameLst>
                                      </p:cBhvr>
                                      <p:tavLst>
                                        <p:tav tm="0">
                                          <p:val>
                                            <p:fltVal val="0"/>
                                          </p:val>
                                        </p:tav>
                                        <p:tav tm="100000">
                                          <p:val>
                                            <p:strVal val="#ppt_w"/>
                                          </p:val>
                                        </p:tav>
                                      </p:tavLst>
                                    </p:anim>
                                    <p:anim calcmode="lin" valueType="num">
                                      <p:cBhvr>
                                        <p:cTn id="97" dur="534" fill="hold"/>
                                        <p:tgtEl>
                                          <p:spTgt spid="23"/>
                                        </p:tgtEl>
                                        <p:attrNameLst>
                                          <p:attrName>ppt_h</p:attrName>
                                        </p:attrNameLst>
                                      </p:cBhvr>
                                      <p:tavLst>
                                        <p:tav tm="0">
                                          <p:val>
                                            <p:fltVal val="0"/>
                                          </p:val>
                                        </p:tav>
                                        <p:tav tm="100000">
                                          <p:val>
                                            <p:strVal val="#ppt_h"/>
                                          </p:val>
                                        </p:tav>
                                      </p:tavLst>
                                    </p:anim>
                                    <p:anim calcmode="lin" valueType="num">
                                      <p:cBhvr>
                                        <p:cTn id="98" dur="534" fill="hold"/>
                                        <p:tgtEl>
                                          <p:spTgt spid="23"/>
                                        </p:tgtEl>
                                        <p:attrNameLst>
                                          <p:attrName>ppt_x</p:attrName>
                                        </p:attrNameLst>
                                      </p:cBhvr>
                                      <p:tavLst>
                                        <p:tav tm="0">
                                          <p:val>
                                            <p:fltVal val="0.5"/>
                                          </p:val>
                                        </p:tav>
                                        <p:tav tm="100000">
                                          <p:val>
                                            <p:strVal val="#ppt_x"/>
                                          </p:val>
                                        </p:tav>
                                      </p:tavLst>
                                    </p:anim>
                                    <p:anim calcmode="lin" valueType="num">
                                      <p:cBhvr>
                                        <p:cTn id="99" dur="534" fill="hold"/>
                                        <p:tgtEl>
                                          <p:spTgt spid="23"/>
                                        </p:tgtEl>
                                        <p:attrNameLst>
                                          <p:attrName>ppt_y</p:attrName>
                                        </p:attrNameLst>
                                      </p:cBhvr>
                                      <p:tavLst>
                                        <p:tav tm="0">
                                          <p:val>
                                            <p:fltVal val="0.5"/>
                                          </p:val>
                                        </p:tav>
                                        <p:tav tm="100000">
                                          <p:val>
                                            <p:strVal val="#ppt_y"/>
                                          </p:val>
                                        </p:tav>
                                      </p:tavLst>
                                    </p:anim>
                                  </p:childTnLst>
                                </p:cTn>
                              </p:par>
                              <p:par>
                                <p:cTn id="100" presetID="23" presetClass="entr" presetSubtype="528" fill="hold" grpId="0" nodeType="withEffect">
                                  <p:stCondLst>
                                    <p:cond delay="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106" fill="hold"/>
                                        <p:tgtEl>
                                          <p:spTgt spid="24"/>
                                        </p:tgtEl>
                                        <p:attrNameLst>
                                          <p:attrName>ppt_w</p:attrName>
                                        </p:attrNameLst>
                                      </p:cBhvr>
                                      <p:tavLst>
                                        <p:tav tm="0">
                                          <p:val>
                                            <p:fltVal val="0"/>
                                          </p:val>
                                        </p:tav>
                                        <p:tav tm="100000">
                                          <p:val>
                                            <p:strVal val="#ppt_w"/>
                                          </p:val>
                                        </p:tav>
                                      </p:tavLst>
                                    </p:anim>
                                    <p:anim calcmode="lin" valueType="num">
                                      <p:cBhvr>
                                        <p:cTn id="103" dur="106" fill="hold"/>
                                        <p:tgtEl>
                                          <p:spTgt spid="24"/>
                                        </p:tgtEl>
                                        <p:attrNameLst>
                                          <p:attrName>ppt_h</p:attrName>
                                        </p:attrNameLst>
                                      </p:cBhvr>
                                      <p:tavLst>
                                        <p:tav tm="0">
                                          <p:val>
                                            <p:fltVal val="0"/>
                                          </p:val>
                                        </p:tav>
                                        <p:tav tm="100000">
                                          <p:val>
                                            <p:strVal val="#ppt_h"/>
                                          </p:val>
                                        </p:tav>
                                      </p:tavLst>
                                    </p:anim>
                                    <p:anim calcmode="lin" valueType="num">
                                      <p:cBhvr>
                                        <p:cTn id="104" dur="106" fill="hold"/>
                                        <p:tgtEl>
                                          <p:spTgt spid="24"/>
                                        </p:tgtEl>
                                        <p:attrNameLst>
                                          <p:attrName>ppt_x</p:attrName>
                                        </p:attrNameLst>
                                      </p:cBhvr>
                                      <p:tavLst>
                                        <p:tav tm="0">
                                          <p:val>
                                            <p:fltVal val="0.5"/>
                                          </p:val>
                                        </p:tav>
                                        <p:tav tm="100000">
                                          <p:val>
                                            <p:strVal val="#ppt_x"/>
                                          </p:val>
                                        </p:tav>
                                      </p:tavLst>
                                    </p:anim>
                                    <p:anim calcmode="lin" valueType="num">
                                      <p:cBhvr>
                                        <p:cTn id="105" dur="106" fill="hold"/>
                                        <p:tgtEl>
                                          <p:spTgt spid="24"/>
                                        </p:tgtEl>
                                        <p:attrNameLst>
                                          <p:attrName>ppt_y</p:attrName>
                                        </p:attrNameLst>
                                      </p:cBhvr>
                                      <p:tavLst>
                                        <p:tav tm="0">
                                          <p:val>
                                            <p:fltVal val="0.5"/>
                                          </p:val>
                                        </p:tav>
                                        <p:tav tm="100000">
                                          <p:val>
                                            <p:strVal val="#ppt_y"/>
                                          </p:val>
                                        </p:tav>
                                      </p:tavLst>
                                    </p:anim>
                                  </p:childTnLst>
                                </p:cTn>
                              </p:par>
                              <p:par>
                                <p:cTn id="106" presetID="23" presetClass="entr" presetSubtype="528" fill="hold" grpId="0" nodeType="withEffect">
                                  <p:stCondLst>
                                    <p:cond delay="401"/>
                                  </p:stCondLst>
                                  <p:childTnLst>
                                    <p:set>
                                      <p:cBhvr>
                                        <p:cTn id="107" dur="1" fill="hold">
                                          <p:stCondLst>
                                            <p:cond delay="0"/>
                                          </p:stCondLst>
                                        </p:cTn>
                                        <p:tgtEl>
                                          <p:spTgt spid="25"/>
                                        </p:tgtEl>
                                        <p:attrNameLst>
                                          <p:attrName>style.visibility</p:attrName>
                                        </p:attrNameLst>
                                      </p:cBhvr>
                                      <p:to>
                                        <p:strVal val="visible"/>
                                      </p:to>
                                    </p:set>
                                    <p:anim calcmode="lin" valueType="num">
                                      <p:cBhvr>
                                        <p:cTn id="108" dur="500" fill="hold"/>
                                        <p:tgtEl>
                                          <p:spTgt spid="25"/>
                                        </p:tgtEl>
                                        <p:attrNameLst>
                                          <p:attrName>ppt_w</p:attrName>
                                        </p:attrNameLst>
                                      </p:cBhvr>
                                      <p:tavLst>
                                        <p:tav tm="0">
                                          <p:val>
                                            <p:fltVal val="0"/>
                                          </p:val>
                                        </p:tav>
                                        <p:tav tm="100000">
                                          <p:val>
                                            <p:strVal val="#ppt_w"/>
                                          </p:val>
                                        </p:tav>
                                      </p:tavLst>
                                    </p:anim>
                                    <p:anim calcmode="lin" valueType="num">
                                      <p:cBhvr>
                                        <p:cTn id="109" dur="500" fill="hold"/>
                                        <p:tgtEl>
                                          <p:spTgt spid="25"/>
                                        </p:tgtEl>
                                        <p:attrNameLst>
                                          <p:attrName>ppt_h</p:attrName>
                                        </p:attrNameLst>
                                      </p:cBhvr>
                                      <p:tavLst>
                                        <p:tav tm="0">
                                          <p:val>
                                            <p:fltVal val="0"/>
                                          </p:val>
                                        </p:tav>
                                        <p:tav tm="100000">
                                          <p:val>
                                            <p:strVal val="#ppt_h"/>
                                          </p:val>
                                        </p:tav>
                                      </p:tavLst>
                                    </p:anim>
                                    <p:anim calcmode="lin" valueType="num">
                                      <p:cBhvr>
                                        <p:cTn id="110" dur="500" fill="hold"/>
                                        <p:tgtEl>
                                          <p:spTgt spid="25"/>
                                        </p:tgtEl>
                                        <p:attrNameLst>
                                          <p:attrName>ppt_x</p:attrName>
                                        </p:attrNameLst>
                                      </p:cBhvr>
                                      <p:tavLst>
                                        <p:tav tm="0">
                                          <p:val>
                                            <p:fltVal val="0.5"/>
                                          </p:val>
                                        </p:tav>
                                        <p:tav tm="100000">
                                          <p:val>
                                            <p:strVal val="#ppt_x"/>
                                          </p:val>
                                        </p:tav>
                                      </p:tavLst>
                                    </p:anim>
                                    <p:anim calcmode="lin" valueType="num">
                                      <p:cBhvr>
                                        <p:cTn id="111" dur="500" fill="hold"/>
                                        <p:tgtEl>
                                          <p:spTgt spid="25"/>
                                        </p:tgtEl>
                                        <p:attrNameLst>
                                          <p:attrName>ppt_y</p:attrName>
                                        </p:attrNameLst>
                                      </p:cBhvr>
                                      <p:tavLst>
                                        <p:tav tm="0">
                                          <p:val>
                                            <p:fltVal val="0.5"/>
                                          </p:val>
                                        </p:tav>
                                        <p:tav tm="100000">
                                          <p:val>
                                            <p:strVal val="#ppt_y"/>
                                          </p:val>
                                        </p:tav>
                                      </p:tavLst>
                                    </p:anim>
                                  </p:childTnLst>
                                </p:cTn>
                              </p:par>
                            </p:childTnLst>
                          </p:cTn>
                        </p:par>
                        <p:par>
                          <p:cTn id="112" fill="hold">
                            <p:stCondLst>
                              <p:cond delay="4534"/>
                            </p:stCondLst>
                            <p:childTnLst>
                              <p:par>
                                <p:cTn id="113" presetID="26" presetClass="emph" presetSubtype="0" repeatCount="3000" fill="hold" grpId="1" nodeType="afterEffect">
                                  <p:stCondLst>
                                    <p:cond delay="0"/>
                                  </p:stCondLst>
                                  <p:childTnLst>
                                    <p:animEffect transition="out" filter="fade">
                                      <p:cBhvr>
                                        <p:cTn id="114" dur="500" tmFilter="0, 0; .2, .5; .8, .5; 1, 0"/>
                                        <p:tgtEl>
                                          <p:spTgt spid="14"/>
                                        </p:tgtEl>
                                      </p:cBhvr>
                                    </p:animEffect>
                                    <p:animScale>
                                      <p:cBhvr>
                                        <p:cTn id="115" dur="250" autoRev="1" fill="hold"/>
                                        <p:tgtEl>
                                          <p:spTgt spid="14"/>
                                        </p:tgtEl>
                                      </p:cBhvr>
                                      <p:by x="105000" y="105000"/>
                                    </p:animScale>
                                  </p:childTnLst>
                                </p:cTn>
                              </p:par>
                              <p:par>
                                <p:cTn id="116" presetID="26" presetClass="emph" presetSubtype="0" repeatCount="3000" fill="hold" grpId="1" nodeType="withEffect">
                                  <p:stCondLst>
                                    <p:cond delay="300"/>
                                  </p:stCondLst>
                                  <p:childTnLst>
                                    <p:animEffect transition="out" filter="fade">
                                      <p:cBhvr>
                                        <p:cTn id="117" dur="350" tmFilter="0, 0; .2, .5; .8, .5; 1, 0"/>
                                        <p:tgtEl>
                                          <p:spTgt spid="15"/>
                                        </p:tgtEl>
                                      </p:cBhvr>
                                    </p:animEffect>
                                    <p:animScale>
                                      <p:cBhvr>
                                        <p:cTn id="118" dur="175" autoRev="1" fill="hold"/>
                                        <p:tgtEl>
                                          <p:spTgt spid="15"/>
                                        </p:tgtEl>
                                      </p:cBhvr>
                                      <p:by x="105000" y="105000"/>
                                    </p:animScale>
                                  </p:childTnLst>
                                </p:cTn>
                              </p:par>
                              <p:par>
                                <p:cTn id="119" presetID="26" presetClass="emph" presetSubtype="0" repeatCount="4000" fill="hold" grpId="1" nodeType="withEffect">
                                  <p:stCondLst>
                                    <p:cond delay="500"/>
                                  </p:stCondLst>
                                  <p:childTnLst>
                                    <p:animEffect transition="out" filter="fade">
                                      <p:cBhvr>
                                        <p:cTn id="120" dur="250" tmFilter="0, 0; .2, .5; .8, .5; 1, 0"/>
                                        <p:tgtEl>
                                          <p:spTgt spid="20"/>
                                        </p:tgtEl>
                                      </p:cBhvr>
                                    </p:animEffect>
                                    <p:animScale>
                                      <p:cBhvr>
                                        <p:cTn id="121" dur="125" autoRev="1" fill="hold"/>
                                        <p:tgtEl>
                                          <p:spTgt spid="20"/>
                                        </p:tgtEl>
                                      </p:cBhvr>
                                      <p:by x="105000" y="105000"/>
                                    </p:animScale>
                                  </p:childTnLst>
                                </p:cTn>
                              </p:par>
                              <p:par>
                                <p:cTn id="122" presetID="26" presetClass="emph" presetSubtype="0" repeatCount="3000" fill="hold" grpId="1" nodeType="withEffect">
                                  <p:stCondLst>
                                    <p:cond delay="150"/>
                                  </p:stCondLst>
                                  <p:childTnLst>
                                    <p:animEffect transition="out" filter="fade">
                                      <p:cBhvr>
                                        <p:cTn id="123" dur="400" tmFilter="0, 0; .2, .5; .8, .5; 1, 0"/>
                                        <p:tgtEl>
                                          <p:spTgt spid="13"/>
                                        </p:tgtEl>
                                      </p:cBhvr>
                                    </p:animEffect>
                                    <p:animScale>
                                      <p:cBhvr>
                                        <p:cTn id="124" dur="20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3" grpId="0" animBg="1"/>
      <p:bldP spid="13" grpId="1" animBg="1"/>
      <p:bldP spid="14" grpId="0" animBg="1"/>
      <p:bldP spid="14" grpId="1" animBg="1"/>
      <p:bldP spid="15" grpId="0" animBg="1"/>
      <p:bldP spid="15" grpId="1" animBg="1"/>
      <p:bldP spid="16" grpId="0" animBg="1"/>
      <p:bldP spid="17" grpId="0" animBg="1"/>
      <p:bldP spid="18" grpId="0" animBg="1"/>
      <p:bldP spid="19" grpId="0" animBg="1"/>
      <p:bldP spid="20" grpId="0" animBg="1"/>
      <p:bldP spid="20" grpId="1" animBg="1"/>
      <p:bldP spid="21" grpId="0" animBg="1"/>
      <p:bldP spid="22" grpId="0" animBg="1"/>
      <p:bldP spid="2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3568" y="339502"/>
            <a:ext cx="7704856" cy="3500764"/>
          </a:xfrm>
          <a:prstGeom prst="rect">
            <a:avLst/>
          </a:prstGeom>
        </p:spPr>
        <p:txBody>
          <a:bodyPr wrap="square">
            <a:spAutoFit/>
          </a:bodyPr>
          <a:lstStyle/>
          <a:p>
            <a:pPr>
              <a:lnSpc>
                <a:spcPct val="15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、经济层面</a:t>
            </a:r>
          </a:p>
          <a:p>
            <a:pP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提升</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效率进一步降低成本。根据天合以及华东理工的测试数据，使用双面双玻组件在不同地面的发电增效在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5-27%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左右，其中草地仅增加</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，而地面白漆将增加</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25%-27%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的发电量。考虑到目前</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有量产化数据，我们以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电池转双面电池进行计算每</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的发电效率提升也将带来人民币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厘的度电成本下降（相比现在下降</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0.7%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）。而如果我们将发电量转成每个组件的瓦数提升（也就是</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瓦的组件，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效率带来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16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瓦的提升，相当于上升</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转化效率），则双玻双面组件成本将进一步下降</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4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分</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瓦（</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）。如果不使用铝框的双玻双面组件，即使不考虑瓦数提升，因为减少了铝的使用，每瓦成本也将下降</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分</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瓦。</a:t>
            </a:r>
          </a:p>
        </p:txBody>
      </p:sp>
    </p:spTree>
    <p:extLst>
      <p:ext uri="{BB962C8B-B14F-4D97-AF65-F5344CB8AC3E}">
        <p14:creationId xmlns:p14="http://schemas.microsoft.com/office/powerpoint/2010/main" val="748912928"/>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3568" y="411510"/>
            <a:ext cx="7704856" cy="3046988"/>
          </a:xfrm>
          <a:prstGeom prst="rect">
            <a:avLst/>
          </a:prstGeom>
        </p:spPr>
        <p:txBody>
          <a:bodyPr wrap="square">
            <a:spAutoFit/>
          </a:bodyPr>
          <a:lstStyle/>
          <a:p>
            <a:pPr>
              <a:lnSpc>
                <a:spcPct val="15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、技术层面</a:t>
            </a:r>
          </a:p>
          <a:p>
            <a:pPr>
              <a:lnSpc>
                <a:spcPct val="15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生产线</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和技术兼容性强。由于</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HIT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电池技术天然兼容双面电池技术升级，因此对于生产线的修改仅需要对电池的处理进行修改，从全铝接触改为激光开孔丝网印刷铝浆。而同时双面电池技术基本覆盖了目前主流的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N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N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HIT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电池技术方向，使得其成为电池升级的首选。双玻组件本身通过玻璃取代背板使得组件的抗承载，防水和耐火得到提升，而在生产上仅修改层压环节，使得目前主流生产线不需要大幅升级即可以进行量产。我们认为制造业渐进式升级中路径依赖是非常重要的考虑，因此技术兼容性强，升级难度小的技术将会率先得到使用。</a:t>
            </a:r>
          </a:p>
        </p:txBody>
      </p:sp>
    </p:spTree>
    <p:extLst>
      <p:ext uri="{BB962C8B-B14F-4D97-AF65-F5344CB8AC3E}">
        <p14:creationId xmlns:p14="http://schemas.microsoft.com/office/powerpoint/2010/main" val="1173740830"/>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55576" y="251209"/>
            <a:ext cx="7704856" cy="4524315"/>
          </a:xfrm>
          <a:prstGeom prst="rect">
            <a:avLst/>
          </a:prstGeom>
        </p:spPr>
        <p:txBody>
          <a:bodyPr wrap="square">
            <a:spAutoFit/>
          </a:bodyPr>
          <a:lstStyle/>
          <a:p>
            <a:pPr>
              <a:lnSpc>
                <a:spcPct val="15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、政策层面</a:t>
            </a:r>
          </a:p>
          <a:p>
            <a:pPr>
              <a:lnSpc>
                <a:spcPct val="15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领跑</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者计划将有望进一步推动发展。自</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2015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年政府推动领跑者计划以来，我们看到越来越明显的政策导向，从过去对所有光伏项目的支持政策，转向扶持高效电池和组件的针对性政策。因此</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2015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年之后拥有更高效率的单晶电池系列超越原来性价比高的多晶电池系列获得市场份额的提升，从</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2015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提升至</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2017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。而在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2017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年我们看到发改委在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关于推进光伏发电“领跑者”计划实施和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年领跑基地建设有关要求的通知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中进一步推出领跑者“技术”，要求转化效率达到单</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多晶转化效率达到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18.9%/18%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以上，满分需要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19.4%/20.4%</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的转化效率。并鼓励先进电池技术参加，其中包括双面电池技术。最近发改委的专家王斯成在光伏高峰论坛上提到应该将双面电池的背面效率按照</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的效率界定为全组件效率，我们认为如果可以将背面的转化效率直接界定为组件发电瓦数，则有望直接带来双面双玻组件的成本优势直观体现（每瓦成本下降），带动大规模应用。</a:t>
            </a:r>
          </a:p>
        </p:txBody>
      </p:sp>
    </p:spTree>
    <p:extLst>
      <p:ext uri="{BB962C8B-B14F-4D97-AF65-F5344CB8AC3E}">
        <p14:creationId xmlns:p14="http://schemas.microsoft.com/office/powerpoint/2010/main" val="2770302104"/>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533"/>
            <a:ext cx="9143999" cy="3637935"/>
          </a:xfrm>
          <a:prstGeom prst="rect">
            <a:avLst/>
          </a:prstGeom>
        </p:spPr>
      </p:pic>
    </p:spTree>
    <p:extLst>
      <p:ext uri="{BB962C8B-B14F-4D97-AF65-F5344CB8AC3E}">
        <p14:creationId xmlns:p14="http://schemas.microsoft.com/office/powerpoint/2010/main" val="1487026419"/>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7261"/>
            <a:ext cx="9144000" cy="3358413"/>
          </a:xfrm>
          <a:prstGeom prst="rect">
            <a:avLst/>
          </a:prstGeom>
        </p:spPr>
      </p:pic>
    </p:spTree>
    <p:extLst>
      <p:ext uri="{BB962C8B-B14F-4D97-AF65-F5344CB8AC3E}">
        <p14:creationId xmlns:p14="http://schemas.microsoft.com/office/powerpoint/2010/main" val="2897864010"/>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0"/>
          <p:cNvSpPr>
            <a:spLocks noChangeAspect="1"/>
          </p:cNvSpPr>
          <p:nvPr/>
        </p:nvSpPr>
        <p:spPr>
          <a:xfrm>
            <a:off x="3616281" y="847112"/>
            <a:ext cx="1455405" cy="1585353"/>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5" name="TextBox 4"/>
          <p:cNvSpPr txBox="1"/>
          <p:nvPr/>
        </p:nvSpPr>
        <p:spPr>
          <a:xfrm>
            <a:off x="65915" y="2804852"/>
            <a:ext cx="8982480" cy="523220"/>
          </a:xfrm>
          <a:prstGeom prst="rect">
            <a:avLst/>
          </a:prstGeom>
          <a:noFill/>
        </p:spPr>
        <p:txBody>
          <a:bodyPr wrap="square" lIns="0" rIns="0" rtlCol="0">
            <a:spAutoFit/>
          </a:bodyPr>
          <a:lstStyle/>
          <a:p>
            <a:pPr algn="ctr"/>
            <a:r>
              <a:rPr lang="en-US" altLang="zh-CN" sz="2800" b="1" dirty="0" smtClean="0">
                <a:latin typeface="+mj-ea"/>
                <a:ea typeface="+mj-ea"/>
              </a:rPr>
              <a:t>PERC </a:t>
            </a:r>
            <a:r>
              <a:rPr lang="zh-CN" altLang="en-US" sz="2800" b="1" dirty="0" smtClean="0">
                <a:latin typeface="+mj-ea"/>
                <a:ea typeface="+mj-ea"/>
              </a:rPr>
              <a:t>技术普及和双玻组件推广带来双玻双面的水到渠成</a:t>
            </a:r>
            <a:endParaRPr lang="zh-CN" altLang="en-US" sz="2800" b="1" dirty="0">
              <a:solidFill>
                <a:schemeClr val="tx1">
                  <a:lumMod val="75000"/>
                  <a:lumOff val="25000"/>
                </a:schemeClr>
              </a:solidFill>
              <a:latin typeface="+mj-ea"/>
              <a:ea typeface="+mj-ea"/>
            </a:endParaRPr>
          </a:p>
        </p:txBody>
      </p:sp>
      <p:sp>
        <p:nvSpPr>
          <p:cNvPr id="13" name="椭圆 12"/>
          <p:cNvSpPr/>
          <p:nvPr/>
        </p:nvSpPr>
        <p:spPr>
          <a:xfrm>
            <a:off x="6276339" y="410822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4" name="椭圆 13"/>
          <p:cNvSpPr/>
          <p:nvPr/>
        </p:nvSpPr>
        <p:spPr>
          <a:xfrm>
            <a:off x="8436579" y="384359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5" name="椭圆 14"/>
          <p:cNvSpPr/>
          <p:nvPr/>
        </p:nvSpPr>
        <p:spPr>
          <a:xfrm>
            <a:off x="1947459" y="4716088"/>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6" name="椭圆 15"/>
          <p:cNvSpPr>
            <a:spLocks noChangeAspect="1"/>
          </p:cNvSpPr>
          <p:nvPr/>
        </p:nvSpPr>
        <p:spPr>
          <a:xfrm>
            <a:off x="4752913" y="4607323"/>
            <a:ext cx="576000" cy="576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7" name="椭圆 16"/>
          <p:cNvSpPr>
            <a:spLocks noChangeAspect="1"/>
          </p:cNvSpPr>
          <p:nvPr/>
        </p:nvSpPr>
        <p:spPr>
          <a:xfrm>
            <a:off x="7753448" y="4716088"/>
            <a:ext cx="648000" cy="648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8" name="椭圆 17"/>
          <p:cNvSpPr>
            <a:spLocks noChangeAspect="1"/>
          </p:cNvSpPr>
          <p:nvPr/>
        </p:nvSpPr>
        <p:spPr>
          <a:xfrm>
            <a:off x="5412339" y="4932088"/>
            <a:ext cx="864000" cy="86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9" name="椭圆 18"/>
          <p:cNvSpPr>
            <a:spLocks noChangeAspect="1"/>
          </p:cNvSpPr>
          <p:nvPr/>
        </p:nvSpPr>
        <p:spPr>
          <a:xfrm>
            <a:off x="3160392" y="4327715"/>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0" name="椭圆 19"/>
          <p:cNvSpPr>
            <a:spLocks noChangeAspect="1"/>
          </p:cNvSpPr>
          <p:nvPr/>
        </p:nvSpPr>
        <p:spPr>
          <a:xfrm>
            <a:off x="1259632" y="4607087"/>
            <a:ext cx="504000" cy="50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1" name="椭圆 20"/>
          <p:cNvSpPr>
            <a:spLocks noChangeAspect="1"/>
          </p:cNvSpPr>
          <p:nvPr/>
        </p:nvSpPr>
        <p:spPr>
          <a:xfrm>
            <a:off x="755632" y="5029883"/>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2" name="椭圆 21"/>
          <p:cNvSpPr>
            <a:spLocks noChangeAspect="1"/>
          </p:cNvSpPr>
          <p:nvPr/>
        </p:nvSpPr>
        <p:spPr>
          <a:xfrm>
            <a:off x="251520" y="4891383"/>
            <a:ext cx="324000" cy="32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3" name="椭圆 22"/>
          <p:cNvSpPr>
            <a:spLocks noChangeAspect="1"/>
          </p:cNvSpPr>
          <p:nvPr/>
        </p:nvSpPr>
        <p:spPr>
          <a:xfrm>
            <a:off x="3927567" y="4512812"/>
            <a:ext cx="252000" cy="252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4" name="椭圆 23"/>
          <p:cNvSpPr>
            <a:spLocks noChangeAspect="1"/>
          </p:cNvSpPr>
          <p:nvPr/>
        </p:nvSpPr>
        <p:spPr>
          <a:xfrm>
            <a:off x="4382073" y="4283387"/>
            <a:ext cx="252000" cy="252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5" name="椭圆 24"/>
          <p:cNvSpPr>
            <a:spLocks noChangeAspect="1"/>
          </p:cNvSpPr>
          <p:nvPr/>
        </p:nvSpPr>
        <p:spPr>
          <a:xfrm>
            <a:off x="71520" y="4697868"/>
            <a:ext cx="180000" cy="180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nvGrpSpPr>
          <p:cNvPr id="2" name="组合 1"/>
          <p:cNvGrpSpPr/>
          <p:nvPr/>
        </p:nvGrpSpPr>
        <p:grpSpPr>
          <a:xfrm>
            <a:off x="4161788" y="715606"/>
            <a:ext cx="1677546" cy="1828848"/>
            <a:chOff x="4161788" y="-1909414"/>
            <a:chExt cx="1677546" cy="1828848"/>
          </a:xfrm>
        </p:grpSpPr>
        <p:sp>
          <p:nvSpPr>
            <p:cNvPr id="28" name="矩形 10"/>
            <p:cNvSpPr>
              <a:spLocks noChangeAspect="1"/>
            </p:cNvSpPr>
            <p:nvPr/>
          </p:nvSpPr>
          <p:spPr>
            <a:xfrm>
              <a:off x="4161788" y="-1909414"/>
              <a:ext cx="1677546" cy="1828848"/>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0" name="KSO_Shape"/>
            <p:cNvSpPr>
              <a:spLocks noChangeAspect="1"/>
            </p:cNvSpPr>
            <p:nvPr/>
          </p:nvSpPr>
          <p:spPr bwMode="auto">
            <a:xfrm>
              <a:off x="4664647" y="-1331465"/>
              <a:ext cx="671829" cy="672951"/>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lumMod val="50000"/>
              </a:schemeClr>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0" name="矩形 10"/>
          <p:cNvSpPr/>
          <p:nvPr/>
        </p:nvSpPr>
        <p:spPr>
          <a:xfrm>
            <a:off x="3416421" y="493551"/>
            <a:ext cx="924708" cy="100811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3600" dirty="0">
                <a:solidFill>
                  <a:prstClr val="white"/>
                </a:solidFill>
                <a:latin typeface="Impact" panose="020B0806030902050204" pitchFamily="34" charset="0"/>
              </a:rPr>
              <a:t>02</a:t>
            </a:r>
            <a:endParaRPr lang="zh-CN" altLang="en-US" sz="2800" dirty="0">
              <a:solidFill>
                <a:prstClr val="white"/>
              </a:solidFill>
              <a:latin typeface="Impact" panose="020B0806030902050204" pitchFamily="34" charset="0"/>
            </a:endParaRPr>
          </a:p>
        </p:txBody>
      </p:sp>
      <p:pic>
        <p:nvPicPr>
          <p:cNvPr id="26" name="手"/>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1485" y="1593806"/>
            <a:ext cx="1549211" cy="4424803"/>
          </a:xfrm>
          <a:prstGeom prst="rect">
            <a:avLst/>
          </a:prstGeom>
        </p:spPr>
      </p:pic>
    </p:spTree>
    <p:extLst>
      <p:ext uri="{BB962C8B-B14F-4D97-AF65-F5344CB8AC3E}">
        <p14:creationId xmlns:p14="http://schemas.microsoft.com/office/powerpoint/2010/main" val="1056106605"/>
      </p:ext>
    </p:extLst>
  </p:cSld>
  <p:clrMapOvr>
    <a:masterClrMapping/>
  </p:clrMapOvr>
  <mc:AlternateContent xmlns:mc="http://schemas.openxmlformats.org/markup-compatibility/2006" xmlns:p14="http://schemas.microsoft.com/office/powerpoint/2010/main">
    <mc:Choice Requires="p14">
      <p:transition spd="slow" p14:dur="1600" advTm="7000">
        <p:blinds dir="vert"/>
      </p:transition>
    </mc:Choice>
    <mc:Fallback xmlns="">
      <p:transition spd="slow" advTm="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ppt_x"/>
                                          </p:val>
                                        </p:tav>
                                        <p:tav tm="100000">
                                          <p:val>
                                            <p:strVal val="#ppt_x"/>
                                          </p:val>
                                        </p:tav>
                                      </p:tavLst>
                                    </p:anim>
                                    <p:anim calcmode="lin" valueType="num">
                                      <p:cBhvr additive="base">
                                        <p:cTn id="8" dur="1000" fill="hold"/>
                                        <p:tgtEl>
                                          <p:spTgt spid="26"/>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1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fltVal val="0"/>
                                          </p:val>
                                        </p:tav>
                                        <p:tav tm="100000">
                                          <p:val>
                                            <p:strVal val="#ppt_w"/>
                                          </p:val>
                                        </p:tav>
                                      </p:tavLst>
                                    </p:anim>
                                    <p:anim calcmode="lin" valueType="num">
                                      <p:cBhvr>
                                        <p:cTn id="12" dur="250" fill="hold"/>
                                        <p:tgtEl>
                                          <p:spTgt spid="3"/>
                                        </p:tgtEl>
                                        <p:attrNameLst>
                                          <p:attrName>ppt_h</p:attrName>
                                        </p:attrNameLst>
                                      </p:cBhvr>
                                      <p:tavLst>
                                        <p:tav tm="0">
                                          <p:val>
                                            <p:fltVal val="0"/>
                                          </p:val>
                                        </p:tav>
                                        <p:tav tm="100000">
                                          <p:val>
                                            <p:strVal val="#ppt_h"/>
                                          </p:val>
                                        </p:tav>
                                      </p:tavLst>
                                    </p:anim>
                                    <p:animEffect transition="in" filter="fade">
                                      <p:cBhvr>
                                        <p:cTn id="13" dur="250"/>
                                        <p:tgtEl>
                                          <p:spTgt spid="3"/>
                                        </p:tgtEl>
                                      </p:cBhvr>
                                    </p:animEffect>
                                  </p:childTnLst>
                                </p:cTn>
                              </p:par>
                              <p:par>
                                <p:cTn id="14" presetID="10" presetClass="entr" presetSubtype="0" fill="hold" nodeType="withEffect">
                                  <p:stCondLst>
                                    <p:cond delay="125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50"/>
                                        <p:tgtEl>
                                          <p:spTgt spid="2"/>
                                        </p:tgtEl>
                                      </p:cBhvr>
                                    </p:animEffect>
                                  </p:childTnLst>
                                </p:cTn>
                              </p:par>
                              <p:par>
                                <p:cTn id="17" presetID="42" presetClass="path" presetSubtype="0" accel="50000" decel="50000" autoRev="1" fill="hold" nodeType="withEffect">
                                  <p:stCondLst>
                                    <p:cond delay="0"/>
                                  </p:stCondLst>
                                  <p:childTnLst>
                                    <p:animMotion origin="layout" path="M 2.77778E-7 1.80191E-6 L -0.06302 -0.00062 " pathEditMode="relative" rAng="0" ptsTypes="AA">
                                      <p:cBhvr>
                                        <p:cTn id="18" dur="1250" fill="hold"/>
                                        <p:tgtEl>
                                          <p:spTgt spid="2"/>
                                        </p:tgtEl>
                                        <p:attrNameLst>
                                          <p:attrName>ppt_x</p:attrName>
                                          <p:attrName>ppt_y</p:attrName>
                                        </p:attrNameLst>
                                      </p:cBhvr>
                                      <p:rCtr x="-3160" y="-31"/>
                                    </p:animMotion>
                                  </p:childTnLst>
                                </p:cTn>
                              </p:par>
                              <p:par>
                                <p:cTn id="19" presetID="42" presetClass="path" presetSubtype="0" accel="50000" decel="50000" fill="hold" nodeType="withEffect">
                                  <p:stCondLst>
                                    <p:cond delay="1250"/>
                                  </p:stCondLst>
                                  <p:childTnLst>
                                    <p:animMotion origin="layout" path="M 4.72222E-6 1.11022E-16 L 0.06684 -0.00093 " pathEditMode="relative" rAng="0" ptsTypes="AA">
                                      <p:cBhvr>
                                        <p:cTn id="20" dur="1250" fill="hold"/>
                                        <p:tgtEl>
                                          <p:spTgt spid="26"/>
                                        </p:tgtEl>
                                        <p:attrNameLst>
                                          <p:attrName>ppt_x</p:attrName>
                                          <p:attrName>ppt_y</p:attrName>
                                        </p:attrNameLst>
                                      </p:cBhvr>
                                      <p:rCtr x="3333" y="-62"/>
                                    </p:animMotion>
                                  </p:childTnLst>
                                </p:cTn>
                              </p:par>
                            </p:childTnLst>
                          </p:cTn>
                        </p:par>
                        <p:par>
                          <p:cTn id="21" fill="hold">
                            <p:stCondLst>
                              <p:cond delay="2500"/>
                            </p:stCondLst>
                            <p:childTnLst>
                              <p:par>
                                <p:cTn id="22" presetID="2" presetClass="exit" presetSubtype="4" fill="hold" nodeType="afterEffect">
                                  <p:stCondLst>
                                    <p:cond delay="0"/>
                                  </p:stCondLst>
                                  <p:childTnLst>
                                    <p:anim calcmode="lin" valueType="num">
                                      <p:cBhvr additive="base">
                                        <p:cTn id="23" dur="500"/>
                                        <p:tgtEl>
                                          <p:spTgt spid="26"/>
                                        </p:tgtEl>
                                        <p:attrNameLst>
                                          <p:attrName>ppt_x</p:attrName>
                                        </p:attrNameLst>
                                      </p:cBhvr>
                                      <p:tavLst>
                                        <p:tav tm="0">
                                          <p:val>
                                            <p:strVal val="ppt_x"/>
                                          </p:val>
                                        </p:tav>
                                        <p:tav tm="100000">
                                          <p:val>
                                            <p:strVal val="ppt_x"/>
                                          </p:val>
                                        </p:tav>
                                      </p:tavLst>
                                    </p:anim>
                                    <p:anim calcmode="lin" valueType="num">
                                      <p:cBhvr additive="base">
                                        <p:cTn id="24" dur="500"/>
                                        <p:tgtEl>
                                          <p:spTgt spid="26"/>
                                        </p:tgtEl>
                                        <p:attrNameLst>
                                          <p:attrName>ppt_y</p:attrName>
                                        </p:attrNameLst>
                                      </p:cBhvr>
                                      <p:tavLst>
                                        <p:tav tm="0">
                                          <p:val>
                                            <p:strVal val="ppt_y"/>
                                          </p:val>
                                        </p:tav>
                                        <p:tav tm="100000">
                                          <p:val>
                                            <p:strVal val="1+ppt_h/2"/>
                                          </p:val>
                                        </p:tav>
                                      </p:tavLst>
                                    </p:anim>
                                    <p:set>
                                      <p:cBhvr>
                                        <p:cTn id="25" dur="1" fill="hold">
                                          <p:stCondLst>
                                            <p:cond delay="499"/>
                                          </p:stCondLst>
                                        </p:cTn>
                                        <p:tgtEl>
                                          <p:spTgt spid="26"/>
                                        </p:tgtEl>
                                        <p:attrNameLst>
                                          <p:attrName>style.visibility</p:attrName>
                                        </p:attrNameLst>
                                      </p:cBhvr>
                                      <p:to>
                                        <p:strVal val="hidden"/>
                                      </p:to>
                                    </p:set>
                                  </p:childTnLst>
                                </p:cTn>
                              </p:par>
                            </p:childTnLst>
                          </p:cTn>
                        </p:par>
                        <p:par>
                          <p:cTn id="26" fill="hold">
                            <p:stCondLst>
                              <p:cond delay="3000"/>
                            </p:stCondLst>
                            <p:childTnLst>
                              <p:par>
                                <p:cTn id="27" presetID="31"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90"/>
                                          </p:val>
                                        </p:tav>
                                        <p:tav tm="100000">
                                          <p:val>
                                            <p:fltVal val="0"/>
                                          </p:val>
                                        </p:tav>
                                      </p:tavLst>
                                    </p:anim>
                                    <p:animEffect transition="in" filter="fade">
                                      <p:cBhvr>
                                        <p:cTn id="32" dur="500"/>
                                        <p:tgtEl>
                                          <p:spTgt spid="10"/>
                                        </p:tgtEl>
                                      </p:cBhvr>
                                    </p:animEffect>
                                  </p:childTnLst>
                                </p:cTn>
                              </p:par>
                            </p:childTnLst>
                          </p:cTn>
                        </p:par>
                        <p:par>
                          <p:cTn id="33" fill="hold">
                            <p:stCondLst>
                              <p:cond delay="3500"/>
                            </p:stCondLst>
                            <p:childTnLst>
                              <p:par>
                                <p:cTn id="34" presetID="23" presetClass="entr" presetSubtype="52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 calcmode="lin" valueType="num">
                                      <p:cBhvr>
                                        <p:cTn id="38" dur="500" fill="hold"/>
                                        <p:tgtEl>
                                          <p:spTgt spid="14"/>
                                        </p:tgtEl>
                                        <p:attrNameLst>
                                          <p:attrName>ppt_x</p:attrName>
                                        </p:attrNameLst>
                                      </p:cBhvr>
                                      <p:tavLst>
                                        <p:tav tm="0">
                                          <p:val>
                                            <p:fltVal val="0.5"/>
                                          </p:val>
                                        </p:tav>
                                        <p:tav tm="100000">
                                          <p:val>
                                            <p:strVal val="#ppt_x"/>
                                          </p:val>
                                        </p:tav>
                                      </p:tavLst>
                                    </p:anim>
                                    <p:anim calcmode="lin" valueType="num">
                                      <p:cBhvr>
                                        <p:cTn id="39" dur="500" fill="hold"/>
                                        <p:tgtEl>
                                          <p:spTgt spid="14"/>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ppt_x</p:attrName>
                                        </p:attrNameLst>
                                      </p:cBhvr>
                                      <p:tavLst>
                                        <p:tav tm="0">
                                          <p:val>
                                            <p:fltVal val="0.5"/>
                                          </p:val>
                                        </p:tav>
                                        <p:tav tm="100000">
                                          <p:val>
                                            <p:strVal val="#ppt_x"/>
                                          </p:val>
                                        </p:tav>
                                      </p:tavLst>
                                    </p:anim>
                                    <p:anim calcmode="lin" valueType="num">
                                      <p:cBhvr>
                                        <p:cTn id="45" dur="500" fill="hold"/>
                                        <p:tgtEl>
                                          <p:spTgt spid="15"/>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103"/>
                                  </p:stCondLst>
                                  <p:childTnLst>
                                    <p:set>
                                      <p:cBhvr>
                                        <p:cTn id="47" dur="1" fill="hold">
                                          <p:stCondLst>
                                            <p:cond delay="0"/>
                                          </p:stCondLst>
                                        </p:cTn>
                                        <p:tgtEl>
                                          <p:spTgt spid="16"/>
                                        </p:tgtEl>
                                        <p:attrNameLst>
                                          <p:attrName>style.visibility</p:attrName>
                                        </p:attrNameLst>
                                      </p:cBhvr>
                                      <p:to>
                                        <p:strVal val="visible"/>
                                      </p:to>
                                    </p:set>
                                    <p:anim calcmode="lin" valueType="num">
                                      <p:cBhvr>
                                        <p:cTn id="48" dur="589" fill="hold"/>
                                        <p:tgtEl>
                                          <p:spTgt spid="16"/>
                                        </p:tgtEl>
                                        <p:attrNameLst>
                                          <p:attrName>ppt_w</p:attrName>
                                        </p:attrNameLst>
                                      </p:cBhvr>
                                      <p:tavLst>
                                        <p:tav tm="0">
                                          <p:val>
                                            <p:fltVal val="0"/>
                                          </p:val>
                                        </p:tav>
                                        <p:tav tm="100000">
                                          <p:val>
                                            <p:strVal val="#ppt_w"/>
                                          </p:val>
                                        </p:tav>
                                      </p:tavLst>
                                    </p:anim>
                                    <p:anim calcmode="lin" valueType="num">
                                      <p:cBhvr>
                                        <p:cTn id="49" dur="589" fill="hold"/>
                                        <p:tgtEl>
                                          <p:spTgt spid="16"/>
                                        </p:tgtEl>
                                        <p:attrNameLst>
                                          <p:attrName>ppt_h</p:attrName>
                                        </p:attrNameLst>
                                      </p:cBhvr>
                                      <p:tavLst>
                                        <p:tav tm="0">
                                          <p:val>
                                            <p:fltVal val="0"/>
                                          </p:val>
                                        </p:tav>
                                        <p:tav tm="100000">
                                          <p:val>
                                            <p:strVal val="#ppt_h"/>
                                          </p:val>
                                        </p:tav>
                                      </p:tavLst>
                                    </p:anim>
                                    <p:anim calcmode="lin" valueType="num">
                                      <p:cBhvr>
                                        <p:cTn id="50" dur="589" fill="hold"/>
                                        <p:tgtEl>
                                          <p:spTgt spid="16"/>
                                        </p:tgtEl>
                                        <p:attrNameLst>
                                          <p:attrName>ppt_x</p:attrName>
                                        </p:attrNameLst>
                                      </p:cBhvr>
                                      <p:tavLst>
                                        <p:tav tm="0">
                                          <p:val>
                                            <p:fltVal val="0.5"/>
                                          </p:val>
                                        </p:tav>
                                        <p:tav tm="100000">
                                          <p:val>
                                            <p:strVal val="#ppt_x"/>
                                          </p:val>
                                        </p:tav>
                                      </p:tavLst>
                                    </p:anim>
                                    <p:anim calcmode="lin" valueType="num">
                                      <p:cBhvr>
                                        <p:cTn id="51" dur="589" fill="hold"/>
                                        <p:tgtEl>
                                          <p:spTgt spid="16"/>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25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ppt_x</p:attrName>
                                        </p:attrNameLst>
                                      </p:cBhvr>
                                      <p:tavLst>
                                        <p:tav tm="0">
                                          <p:val>
                                            <p:fltVal val="0.5"/>
                                          </p:val>
                                        </p:tav>
                                        <p:tav tm="100000">
                                          <p:val>
                                            <p:strVal val="#ppt_x"/>
                                          </p:val>
                                        </p:tav>
                                      </p:tavLst>
                                    </p:anim>
                                    <p:anim calcmode="lin" valueType="num">
                                      <p:cBhvr>
                                        <p:cTn id="57" dur="500" fill="hold"/>
                                        <p:tgtEl>
                                          <p:spTgt spid="17"/>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35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46"/>
                                  </p:stCondLst>
                                  <p:childTnLst>
                                    <p:set>
                                      <p:cBhvr>
                                        <p:cTn id="65" dur="1" fill="hold">
                                          <p:stCondLst>
                                            <p:cond delay="0"/>
                                          </p:stCondLst>
                                        </p:cTn>
                                        <p:tgtEl>
                                          <p:spTgt spid="19"/>
                                        </p:tgtEl>
                                        <p:attrNameLst>
                                          <p:attrName>style.visibility</p:attrName>
                                        </p:attrNameLst>
                                      </p:cBhvr>
                                      <p:to>
                                        <p:strVal val="visible"/>
                                      </p:to>
                                    </p:set>
                                    <p:anim calcmode="lin" valueType="num">
                                      <p:cBhvr>
                                        <p:cTn id="66" dur="227" fill="hold"/>
                                        <p:tgtEl>
                                          <p:spTgt spid="19"/>
                                        </p:tgtEl>
                                        <p:attrNameLst>
                                          <p:attrName>ppt_w</p:attrName>
                                        </p:attrNameLst>
                                      </p:cBhvr>
                                      <p:tavLst>
                                        <p:tav tm="0">
                                          <p:val>
                                            <p:fltVal val="0"/>
                                          </p:val>
                                        </p:tav>
                                        <p:tav tm="100000">
                                          <p:val>
                                            <p:strVal val="#ppt_w"/>
                                          </p:val>
                                        </p:tav>
                                      </p:tavLst>
                                    </p:anim>
                                    <p:anim calcmode="lin" valueType="num">
                                      <p:cBhvr>
                                        <p:cTn id="67" dur="227" fill="hold"/>
                                        <p:tgtEl>
                                          <p:spTgt spid="19"/>
                                        </p:tgtEl>
                                        <p:attrNameLst>
                                          <p:attrName>ppt_h</p:attrName>
                                        </p:attrNameLst>
                                      </p:cBhvr>
                                      <p:tavLst>
                                        <p:tav tm="0">
                                          <p:val>
                                            <p:fltVal val="0"/>
                                          </p:val>
                                        </p:tav>
                                        <p:tav tm="100000">
                                          <p:val>
                                            <p:strVal val="#ppt_h"/>
                                          </p:val>
                                        </p:tav>
                                      </p:tavLst>
                                    </p:anim>
                                    <p:anim calcmode="lin" valueType="num">
                                      <p:cBhvr>
                                        <p:cTn id="68" dur="227" fill="hold"/>
                                        <p:tgtEl>
                                          <p:spTgt spid="19"/>
                                        </p:tgtEl>
                                        <p:attrNameLst>
                                          <p:attrName>ppt_x</p:attrName>
                                        </p:attrNameLst>
                                      </p:cBhvr>
                                      <p:tavLst>
                                        <p:tav tm="0">
                                          <p:val>
                                            <p:fltVal val="0.5"/>
                                          </p:val>
                                        </p:tav>
                                        <p:tav tm="100000">
                                          <p:val>
                                            <p:strVal val="#ppt_x"/>
                                          </p:val>
                                        </p:tav>
                                      </p:tavLst>
                                    </p:anim>
                                    <p:anim calcmode="lin" valueType="num">
                                      <p:cBhvr>
                                        <p:cTn id="69" dur="227" fill="hold"/>
                                        <p:tgtEl>
                                          <p:spTgt spid="19"/>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46"/>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 calcmode="lin" valueType="num">
                                      <p:cBhvr>
                                        <p:cTn id="74" dur="500" fill="hold"/>
                                        <p:tgtEl>
                                          <p:spTgt spid="18"/>
                                        </p:tgtEl>
                                        <p:attrNameLst>
                                          <p:attrName>ppt_x</p:attrName>
                                        </p:attrNameLst>
                                      </p:cBhvr>
                                      <p:tavLst>
                                        <p:tav tm="0">
                                          <p:val>
                                            <p:fltVal val="0.5"/>
                                          </p:val>
                                        </p:tav>
                                        <p:tav tm="100000">
                                          <p:val>
                                            <p:strVal val="#ppt_x"/>
                                          </p:val>
                                        </p:tav>
                                      </p:tavLst>
                                    </p:anim>
                                    <p:anim calcmode="lin" valueType="num">
                                      <p:cBhvr>
                                        <p:cTn id="75" dur="500" fill="hold"/>
                                        <p:tgtEl>
                                          <p:spTgt spid="18"/>
                                        </p:tgtEl>
                                        <p:attrNameLst>
                                          <p:attrName>ppt_y</p:attrName>
                                        </p:attrNameLst>
                                      </p:cBhvr>
                                      <p:tavLst>
                                        <p:tav tm="0">
                                          <p:val>
                                            <p:fltVal val="0.5"/>
                                          </p:val>
                                        </p:tav>
                                        <p:tav tm="100000">
                                          <p:val>
                                            <p:strVal val="#ppt_y"/>
                                          </p:val>
                                        </p:tav>
                                      </p:tavLst>
                                    </p:anim>
                                  </p:childTnLst>
                                </p:cTn>
                              </p:par>
                              <p:par>
                                <p:cTn id="76" presetID="23" presetClass="entr" presetSubtype="528" fill="hold" grpId="0" nodeType="withEffect">
                                  <p:stCondLst>
                                    <p:cond delay="296"/>
                                  </p:stCondLst>
                                  <p:childTnLst>
                                    <p:set>
                                      <p:cBhvr>
                                        <p:cTn id="77" dur="1" fill="hold">
                                          <p:stCondLst>
                                            <p:cond delay="0"/>
                                          </p:stCondLst>
                                        </p:cTn>
                                        <p:tgtEl>
                                          <p:spTgt spid="20"/>
                                        </p:tgtEl>
                                        <p:attrNameLst>
                                          <p:attrName>style.visibility</p:attrName>
                                        </p:attrNameLst>
                                      </p:cBhvr>
                                      <p:to>
                                        <p:strVal val="visible"/>
                                      </p:to>
                                    </p:set>
                                    <p:anim calcmode="lin" valueType="num">
                                      <p:cBhvr>
                                        <p:cTn id="78" dur="695" fill="hold"/>
                                        <p:tgtEl>
                                          <p:spTgt spid="20"/>
                                        </p:tgtEl>
                                        <p:attrNameLst>
                                          <p:attrName>ppt_w</p:attrName>
                                        </p:attrNameLst>
                                      </p:cBhvr>
                                      <p:tavLst>
                                        <p:tav tm="0">
                                          <p:val>
                                            <p:fltVal val="0"/>
                                          </p:val>
                                        </p:tav>
                                        <p:tav tm="100000">
                                          <p:val>
                                            <p:strVal val="#ppt_w"/>
                                          </p:val>
                                        </p:tav>
                                      </p:tavLst>
                                    </p:anim>
                                    <p:anim calcmode="lin" valueType="num">
                                      <p:cBhvr>
                                        <p:cTn id="79" dur="695" fill="hold"/>
                                        <p:tgtEl>
                                          <p:spTgt spid="20"/>
                                        </p:tgtEl>
                                        <p:attrNameLst>
                                          <p:attrName>ppt_h</p:attrName>
                                        </p:attrNameLst>
                                      </p:cBhvr>
                                      <p:tavLst>
                                        <p:tav tm="0">
                                          <p:val>
                                            <p:fltVal val="0"/>
                                          </p:val>
                                        </p:tav>
                                        <p:tav tm="100000">
                                          <p:val>
                                            <p:strVal val="#ppt_h"/>
                                          </p:val>
                                        </p:tav>
                                      </p:tavLst>
                                    </p:anim>
                                    <p:anim calcmode="lin" valueType="num">
                                      <p:cBhvr>
                                        <p:cTn id="80" dur="695" fill="hold"/>
                                        <p:tgtEl>
                                          <p:spTgt spid="20"/>
                                        </p:tgtEl>
                                        <p:attrNameLst>
                                          <p:attrName>ppt_x</p:attrName>
                                        </p:attrNameLst>
                                      </p:cBhvr>
                                      <p:tavLst>
                                        <p:tav tm="0">
                                          <p:val>
                                            <p:fltVal val="0.5"/>
                                          </p:val>
                                        </p:tav>
                                        <p:tav tm="100000">
                                          <p:val>
                                            <p:strVal val="#ppt_x"/>
                                          </p:val>
                                        </p:tav>
                                      </p:tavLst>
                                    </p:anim>
                                    <p:anim calcmode="lin" valueType="num">
                                      <p:cBhvr>
                                        <p:cTn id="81" dur="695" fill="hold"/>
                                        <p:tgtEl>
                                          <p:spTgt spid="20"/>
                                        </p:tgtEl>
                                        <p:attrNameLst>
                                          <p:attrName>ppt_y</p:attrName>
                                        </p:attrNameLst>
                                      </p:cBhvr>
                                      <p:tavLst>
                                        <p:tav tm="0">
                                          <p:val>
                                            <p:fltVal val="0.5"/>
                                          </p:val>
                                        </p:tav>
                                        <p:tav tm="100000">
                                          <p:val>
                                            <p:strVal val="#ppt_y"/>
                                          </p:val>
                                        </p:tav>
                                      </p:tavLst>
                                    </p:anim>
                                  </p:childTnLst>
                                </p:cTn>
                              </p:par>
                              <p:par>
                                <p:cTn id="82" presetID="23" presetClass="entr" presetSubtype="528" fill="hold" grpId="0" nodeType="withEffect">
                                  <p:stCondLst>
                                    <p:cond delay="382"/>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 calcmode="lin" valueType="num">
                                      <p:cBhvr>
                                        <p:cTn id="86" dur="500" fill="hold"/>
                                        <p:tgtEl>
                                          <p:spTgt spid="21"/>
                                        </p:tgtEl>
                                        <p:attrNameLst>
                                          <p:attrName>ppt_x</p:attrName>
                                        </p:attrNameLst>
                                      </p:cBhvr>
                                      <p:tavLst>
                                        <p:tav tm="0">
                                          <p:val>
                                            <p:fltVal val="0.5"/>
                                          </p:val>
                                        </p:tav>
                                        <p:tav tm="100000">
                                          <p:val>
                                            <p:strVal val="#ppt_x"/>
                                          </p:val>
                                        </p:tav>
                                      </p:tavLst>
                                    </p:anim>
                                    <p:anim calcmode="lin" valueType="num">
                                      <p:cBhvr>
                                        <p:cTn id="87" dur="500" fill="hold"/>
                                        <p:tgtEl>
                                          <p:spTgt spid="21"/>
                                        </p:tgtEl>
                                        <p:attrNameLst>
                                          <p:attrName>ppt_y</p:attrName>
                                        </p:attrNameLst>
                                      </p:cBhvr>
                                      <p:tavLst>
                                        <p:tav tm="0">
                                          <p:val>
                                            <p:fltVal val="0.5"/>
                                          </p:val>
                                        </p:tav>
                                        <p:tav tm="100000">
                                          <p:val>
                                            <p:strVal val="#ppt_y"/>
                                          </p:val>
                                        </p:tav>
                                      </p:tavLst>
                                    </p:anim>
                                  </p:childTnLst>
                                </p:cTn>
                              </p:par>
                              <p:par>
                                <p:cTn id="88" presetID="23" presetClass="entr" presetSubtype="528" fill="hold" grpId="0" nodeType="withEffect">
                                  <p:stCondLst>
                                    <p:cond delay="301"/>
                                  </p:stCondLst>
                                  <p:childTnLst>
                                    <p:set>
                                      <p:cBhvr>
                                        <p:cTn id="89" dur="1" fill="hold">
                                          <p:stCondLst>
                                            <p:cond delay="0"/>
                                          </p:stCondLst>
                                        </p:cTn>
                                        <p:tgtEl>
                                          <p:spTgt spid="22"/>
                                        </p:tgtEl>
                                        <p:attrNameLst>
                                          <p:attrName>style.visibility</p:attrName>
                                        </p:attrNameLst>
                                      </p:cBhvr>
                                      <p:to>
                                        <p:strVal val="visible"/>
                                      </p:to>
                                    </p:set>
                                    <p:anim calcmode="lin" valueType="num">
                                      <p:cBhvr>
                                        <p:cTn id="90" dur="244" fill="hold"/>
                                        <p:tgtEl>
                                          <p:spTgt spid="22"/>
                                        </p:tgtEl>
                                        <p:attrNameLst>
                                          <p:attrName>ppt_w</p:attrName>
                                        </p:attrNameLst>
                                      </p:cBhvr>
                                      <p:tavLst>
                                        <p:tav tm="0">
                                          <p:val>
                                            <p:fltVal val="0"/>
                                          </p:val>
                                        </p:tav>
                                        <p:tav tm="100000">
                                          <p:val>
                                            <p:strVal val="#ppt_w"/>
                                          </p:val>
                                        </p:tav>
                                      </p:tavLst>
                                    </p:anim>
                                    <p:anim calcmode="lin" valueType="num">
                                      <p:cBhvr>
                                        <p:cTn id="91" dur="244" fill="hold"/>
                                        <p:tgtEl>
                                          <p:spTgt spid="22"/>
                                        </p:tgtEl>
                                        <p:attrNameLst>
                                          <p:attrName>ppt_h</p:attrName>
                                        </p:attrNameLst>
                                      </p:cBhvr>
                                      <p:tavLst>
                                        <p:tav tm="0">
                                          <p:val>
                                            <p:fltVal val="0"/>
                                          </p:val>
                                        </p:tav>
                                        <p:tav tm="100000">
                                          <p:val>
                                            <p:strVal val="#ppt_h"/>
                                          </p:val>
                                        </p:tav>
                                      </p:tavLst>
                                    </p:anim>
                                    <p:anim calcmode="lin" valueType="num">
                                      <p:cBhvr>
                                        <p:cTn id="92" dur="244" fill="hold"/>
                                        <p:tgtEl>
                                          <p:spTgt spid="22"/>
                                        </p:tgtEl>
                                        <p:attrNameLst>
                                          <p:attrName>ppt_x</p:attrName>
                                        </p:attrNameLst>
                                      </p:cBhvr>
                                      <p:tavLst>
                                        <p:tav tm="0">
                                          <p:val>
                                            <p:fltVal val="0.5"/>
                                          </p:val>
                                        </p:tav>
                                        <p:tav tm="100000">
                                          <p:val>
                                            <p:strVal val="#ppt_x"/>
                                          </p:val>
                                        </p:tav>
                                      </p:tavLst>
                                    </p:anim>
                                    <p:anim calcmode="lin" valueType="num">
                                      <p:cBhvr>
                                        <p:cTn id="93" dur="244" fill="hold"/>
                                        <p:tgtEl>
                                          <p:spTgt spid="22"/>
                                        </p:tgtEl>
                                        <p:attrNameLst>
                                          <p:attrName>ppt_y</p:attrName>
                                        </p:attrNameLst>
                                      </p:cBhvr>
                                      <p:tavLst>
                                        <p:tav tm="0">
                                          <p:val>
                                            <p:fltVal val="0.5"/>
                                          </p:val>
                                        </p:tav>
                                        <p:tav tm="100000">
                                          <p:val>
                                            <p:strVal val="#ppt_y"/>
                                          </p:val>
                                        </p:tav>
                                      </p:tavLst>
                                    </p:anim>
                                  </p:childTnLst>
                                </p:cTn>
                              </p:par>
                              <p:par>
                                <p:cTn id="94" presetID="23" presetClass="entr" presetSubtype="528" fill="hold" grpId="0" nodeType="withEffect">
                                  <p:stCondLst>
                                    <p:cond delay="500"/>
                                  </p:stCondLst>
                                  <p:childTnLst>
                                    <p:set>
                                      <p:cBhvr>
                                        <p:cTn id="95" dur="1" fill="hold">
                                          <p:stCondLst>
                                            <p:cond delay="0"/>
                                          </p:stCondLst>
                                        </p:cTn>
                                        <p:tgtEl>
                                          <p:spTgt spid="23"/>
                                        </p:tgtEl>
                                        <p:attrNameLst>
                                          <p:attrName>style.visibility</p:attrName>
                                        </p:attrNameLst>
                                      </p:cBhvr>
                                      <p:to>
                                        <p:strVal val="visible"/>
                                      </p:to>
                                    </p:set>
                                    <p:anim calcmode="lin" valueType="num">
                                      <p:cBhvr>
                                        <p:cTn id="96" dur="534" fill="hold"/>
                                        <p:tgtEl>
                                          <p:spTgt spid="23"/>
                                        </p:tgtEl>
                                        <p:attrNameLst>
                                          <p:attrName>ppt_w</p:attrName>
                                        </p:attrNameLst>
                                      </p:cBhvr>
                                      <p:tavLst>
                                        <p:tav tm="0">
                                          <p:val>
                                            <p:fltVal val="0"/>
                                          </p:val>
                                        </p:tav>
                                        <p:tav tm="100000">
                                          <p:val>
                                            <p:strVal val="#ppt_w"/>
                                          </p:val>
                                        </p:tav>
                                      </p:tavLst>
                                    </p:anim>
                                    <p:anim calcmode="lin" valueType="num">
                                      <p:cBhvr>
                                        <p:cTn id="97" dur="534" fill="hold"/>
                                        <p:tgtEl>
                                          <p:spTgt spid="23"/>
                                        </p:tgtEl>
                                        <p:attrNameLst>
                                          <p:attrName>ppt_h</p:attrName>
                                        </p:attrNameLst>
                                      </p:cBhvr>
                                      <p:tavLst>
                                        <p:tav tm="0">
                                          <p:val>
                                            <p:fltVal val="0"/>
                                          </p:val>
                                        </p:tav>
                                        <p:tav tm="100000">
                                          <p:val>
                                            <p:strVal val="#ppt_h"/>
                                          </p:val>
                                        </p:tav>
                                      </p:tavLst>
                                    </p:anim>
                                    <p:anim calcmode="lin" valueType="num">
                                      <p:cBhvr>
                                        <p:cTn id="98" dur="534" fill="hold"/>
                                        <p:tgtEl>
                                          <p:spTgt spid="23"/>
                                        </p:tgtEl>
                                        <p:attrNameLst>
                                          <p:attrName>ppt_x</p:attrName>
                                        </p:attrNameLst>
                                      </p:cBhvr>
                                      <p:tavLst>
                                        <p:tav tm="0">
                                          <p:val>
                                            <p:fltVal val="0.5"/>
                                          </p:val>
                                        </p:tav>
                                        <p:tav tm="100000">
                                          <p:val>
                                            <p:strVal val="#ppt_x"/>
                                          </p:val>
                                        </p:tav>
                                      </p:tavLst>
                                    </p:anim>
                                    <p:anim calcmode="lin" valueType="num">
                                      <p:cBhvr>
                                        <p:cTn id="99" dur="534" fill="hold"/>
                                        <p:tgtEl>
                                          <p:spTgt spid="23"/>
                                        </p:tgtEl>
                                        <p:attrNameLst>
                                          <p:attrName>ppt_y</p:attrName>
                                        </p:attrNameLst>
                                      </p:cBhvr>
                                      <p:tavLst>
                                        <p:tav tm="0">
                                          <p:val>
                                            <p:fltVal val="0.5"/>
                                          </p:val>
                                        </p:tav>
                                        <p:tav tm="100000">
                                          <p:val>
                                            <p:strVal val="#ppt_y"/>
                                          </p:val>
                                        </p:tav>
                                      </p:tavLst>
                                    </p:anim>
                                  </p:childTnLst>
                                </p:cTn>
                              </p:par>
                              <p:par>
                                <p:cTn id="100" presetID="23" presetClass="entr" presetSubtype="528" fill="hold" grpId="0" nodeType="withEffect">
                                  <p:stCondLst>
                                    <p:cond delay="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106" fill="hold"/>
                                        <p:tgtEl>
                                          <p:spTgt spid="24"/>
                                        </p:tgtEl>
                                        <p:attrNameLst>
                                          <p:attrName>ppt_w</p:attrName>
                                        </p:attrNameLst>
                                      </p:cBhvr>
                                      <p:tavLst>
                                        <p:tav tm="0">
                                          <p:val>
                                            <p:fltVal val="0"/>
                                          </p:val>
                                        </p:tav>
                                        <p:tav tm="100000">
                                          <p:val>
                                            <p:strVal val="#ppt_w"/>
                                          </p:val>
                                        </p:tav>
                                      </p:tavLst>
                                    </p:anim>
                                    <p:anim calcmode="lin" valueType="num">
                                      <p:cBhvr>
                                        <p:cTn id="103" dur="106" fill="hold"/>
                                        <p:tgtEl>
                                          <p:spTgt spid="24"/>
                                        </p:tgtEl>
                                        <p:attrNameLst>
                                          <p:attrName>ppt_h</p:attrName>
                                        </p:attrNameLst>
                                      </p:cBhvr>
                                      <p:tavLst>
                                        <p:tav tm="0">
                                          <p:val>
                                            <p:fltVal val="0"/>
                                          </p:val>
                                        </p:tav>
                                        <p:tav tm="100000">
                                          <p:val>
                                            <p:strVal val="#ppt_h"/>
                                          </p:val>
                                        </p:tav>
                                      </p:tavLst>
                                    </p:anim>
                                    <p:anim calcmode="lin" valueType="num">
                                      <p:cBhvr>
                                        <p:cTn id="104" dur="106" fill="hold"/>
                                        <p:tgtEl>
                                          <p:spTgt spid="24"/>
                                        </p:tgtEl>
                                        <p:attrNameLst>
                                          <p:attrName>ppt_x</p:attrName>
                                        </p:attrNameLst>
                                      </p:cBhvr>
                                      <p:tavLst>
                                        <p:tav tm="0">
                                          <p:val>
                                            <p:fltVal val="0.5"/>
                                          </p:val>
                                        </p:tav>
                                        <p:tav tm="100000">
                                          <p:val>
                                            <p:strVal val="#ppt_x"/>
                                          </p:val>
                                        </p:tav>
                                      </p:tavLst>
                                    </p:anim>
                                    <p:anim calcmode="lin" valueType="num">
                                      <p:cBhvr>
                                        <p:cTn id="105" dur="106" fill="hold"/>
                                        <p:tgtEl>
                                          <p:spTgt spid="24"/>
                                        </p:tgtEl>
                                        <p:attrNameLst>
                                          <p:attrName>ppt_y</p:attrName>
                                        </p:attrNameLst>
                                      </p:cBhvr>
                                      <p:tavLst>
                                        <p:tav tm="0">
                                          <p:val>
                                            <p:fltVal val="0.5"/>
                                          </p:val>
                                        </p:tav>
                                        <p:tav tm="100000">
                                          <p:val>
                                            <p:strVal val="#ppt_y"/>
                                          </p:val>
                                        </p:tav>
                                      </p:tavLst>
                                    </p:anim>
                                  </p:childTnLst>
                                </p:cTn>
                              </p:par>
                              <p:par>
                                <p:cTn id="106" presetID="23" presetClass="entr" presetSubtype="528" fill="hold" grpId="0" nodeType="withEffect">
                                  <p:stCondLst>
                                    <p:cond delay="401"/>
                                  </p:stCondLst>
                                  <p:childTnLst>
                                    <p:set>
                                      <p:cBhvr>
                                        <p:cTn id="107" dur="1" fill="hold">
                                          <p:stCondLst>
                                            <p:cond delay="0"/>
                                          </p:stCondLst>
                                        </p:cTn>
                                        <p:tgtEl>
                                          <p:spTgt spid="25"/>
                                        </p:tgtEl>
                                        <p:attrNameLst>
                                          <p:attrName>style.visibility</p:attrName>
                                        </p:attrNameLst>
                                      </p:cBhvr>
                                      <p:to>
                                        <p:strVal val="visible"/>
                                      </p:to>
                                    </p:set>
                                    <p:anim calcmode="lin" valueType="num">
                                      <p:cBhvr>
                                        <p:cTn id="108" dur="500" fill="hold"/>
                                        <p:tgtEl>
                                          <p:spTgt spid="25"/>
                                        </p:tgtEl>
                                        <p:attrNameLst>
                                          <p:attrName>ppt_w</p:attrName>
                                        </p:attrNameLst>
                                      </p:cBhvr>
                                      <p:tavLst>
                                        <p:tav tm="0">
                                          <p:val>
                                            <p:fltVal val="0"/>
                                          </p:val>
                                        </p:tav>
                                        <p:tav tm="100000">
                                          <p:val>
                                            <p:strVal val="#ppt_w"/>
                                          </p:val>
                                        </p:tav>
                                      </p:tavLst>
                                    </p:anim>
                                    <p:anim calcmode="lin" valueType="num">
                                      <p:cBhvr>
                                        <p:cTn id="109" dur="500" fill="hold"/>
                                        <p:tgtEl>
                                          <p:spTgt spid="25"/>
                                        </p:tgtEl>
                                        <p:attrNameLst>
                                          <p:attrName>ppt_h</p:attrName>
                                        </p:attrNameLst>
                                      </p:cBhvr>
                                      <p:tavLst>
                                        <p:tav tm="0">
                                          <p:val>
                                            <p:fltVal val="0"/>
                                          </p:val>
                                        </p:tav>
                                        <p:tav tm="100000">
                                          <p:val>
                                            <p:strVal val="#ppt_h"/>
                                          </p:val>
                                        </p:tav>
                                      </p:tavLst>
                                    </p:anim>
                                    <p:anim calcmode="lin" valueType="num">
                                      <p:cBhvr>
                                        <p:cTn id="110" dur="500" fill="hold"/>
                                        <p:tgtEl>
                                          <p:spTgt spid="25"/>
                                        </p:tgtEl>
                                        <p:attrNameLst>
                                          <p:attrName>ppt_x</p:attrName>
                                        </p:attrNameLst>
                                      </p:cBhvr>
                                      <p:tavLst>
                                        <p:tav tm="0">
                                          <p:val>
                                            <p:fltVal val="0.5"/>
                                          </p:val>
                                        </p:tav>
                                        <p:tav tm="100000">
                                          <p:val>
                                            <p:strVal val="#ppt_x"/>
                                          </p:val>
                                        </p:tav>
                                      </p:tavLst>
                                    </p:anim>
                                    <p:anim calcmode="lin" valueType="num">
                                      <p:cBhvr>
                                        <p:cTn id="111" dur="500" fill="hold"/>
                                        <p:tgtEl>
                                          <p:spTgt spid="25"/>
                                        </p:tgtEl>
                                        <p:attrNameLst>
                                          <p:attrName>ppt_y</p:attrName>
                                        </p:attrNameLst>
                                      </p:cBhvr>
                                      <p:tavLst>
                                        <p:tav tm="0">
                                          <p:val>
                                            <p:fltVal val="0.5"/>
                                          </p:val>
                                        </p:tav>
                                        <p:tav tm="100000">
                                          <p:val>
                                            <p:strVal val="#ppt_y"/>
                                          </p:val>
                                        </p:tav>
                                      </p:tavLst>
                                    </p:anim>
                                  </p:childTnLst>
                                </p:cTn>
                              </p:par>
                            </p:childTnLst>
                          </p:cTn>
                        </p:par>
                        <p:par>
                          <p:cTn id="112" fill="hold">
                            <p:stCondLst>
                              <p:cond delay="4534"/>
                            </p:stCondLst>
                            <p:childTnLst>
                              <p:par>
                                <p:cTn id="113" presetID="26" presetClass="emph" presetSubtype="0" repeatCount="3000" fill="hold" grpId="1" nodeType="afterEffect">
                                  <p:stCondLst>
                                    <p:cond delay="0"/>
                                  </p:stCondLst>
                                  <p:childTnLst>
                                    <p:animEffect transition="out" filter="fade">
                                      <p:cBhvr>
                                        <p:cTn id="114" dur="500" tmFilter="0, 0; .2, .5; .8, .5; 1, 0"/>
                                        <p:tgtEl>
                                          <p:spTgt spid="14"/>
                                        </p:tgtEl>
                                      </p:cBhvr>
                                    </p:animEffect>
                                    <p:animScale>
                                      <p:cBhvr>
                                        <p:cTn id="115" dur="250" autoRev="1" fill="hold"/>
                                        <p:tgtEl>
                                          <p:spTgt spid="14"/>
                                        </p:tgtEl>
                                      </p:cBhvr>
                                      <p:by x="105000" y="105000"/>
                                    </p:animScale>
                                  </p:childTnLst>
                                </p:cTn>
                              </p:par>
                              <p:par>
                                <p:cTn id="116" presetID="26" presetClass="emph" presetSubtype="0" repeatCount="3000" fill="hold" grpId="1" nodeType="withEffect">
                                  <p:stCondLst>
                                    <p:cond delay="300"/>
                                  </p:stCondLst>
                                  <p:childTnLst>
                                    <p:animEffect transition="out" filter="fade">
                                      <p:cBhvr>
                                        <p:cTn id="117" dur="350" tmFilter="0, 0; .2, .5; .8, .5; 1, 0"/>
                                        <p:tgtEl>
                                          <p:spTgt spid="15"/>
                                        </p:tgtEl>
                                      </p:cBhvr>
                                    </p:animEffect>
                                    <p:animScale>
                                      <p:cBhvr>
                                        <p:cTn id="118" dur="175" autoRev="1" fill="hold"/>
                                        <p:tgtEl>
                                          <p:spTgt spid="15"/>
                                        </p:tgtEl>
                                      </p:cBhvr>
                                      <p:by x="105000" y="105000"/>
                                    </p:animScale>
                                  </p:childTnLst>
                                </p:cTn>
                              </p:par>
                              <p:par>
                                <p:cTn id="119" presetID="26" presetClass="emph" presetSubtype="0" repeatCount="4000" fill="hold" grpId="1" nodeType="withEffect">
                                  <p:stCondLst>
                                    <p:cond delay="500"/>
                                  </p:stCondLst>
                                  <p:childTnLst>
                                    <p:animEffect transition="out" filter="fade">
                                      <p:cBhvr>
                                        <p:cTn id="120" dur="250" tmFilter="0, 0; .2, .5; .8, .5; 1, 0"/>
                                        <p:tgtEl>
                                          <p:spTgt spid="20"/>
                                        </p:tgtEl>
                                      </p:cBhvr>
                                    </p:animEffect>
                                    <p:animScale>
                                      <p:cBhvr>
                                        <p:cTn id="121" dur="125" autoRev="1" fill="hold"/>
                                        <p:tgtEl>
                                          <p:spTgt spid="20"/>
                                        </p:tgtEl>
                                      </p:cBhvr>
                                      <p:by x="105000" y="105000"/>
                                    </p:animScale>
                                  </p:childTnLst>
                                </p:cTn>
                              </p:par>
                              <p:par>
                                <p:cTn id="122" presetID="26" presetClass="emph" presetSubtype="0" repeatCount="3000" fill="hold" grpId="1" nodeType="withEffect">
                                  <p:stCondLst>
                                    <p:cond delay="150"/>
                                  </p:stCondLst>
                                  <p:childTnLst>
                                    <p:animEffect transition="out" filter="fade">
                                      <p:cBhvr>
                                        <p:cTn id="123" dur="400" tmFilter="0, 0; .2, .5; .8, .5; 1, 0"/>
                                        <p:tgtEl>
                                          <p:spTgt spid="13"/>
                                        </p:tgtEl>
                                      </p:cBhvr>
                                    </p:animEffect>
                                    <p:animScale>
                                      <p:cBhvr>
                                        <p:cTn id="124" dur="20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3" grpId="1" animBg="1"/>
      <p:bldP spid="14" grpId="0" animBg="1"/>
      <p:bldP spid="14" grpId="1" animBg="1"/>
      <p:bldP spid="15" grpId="0" animBg="1"/>
      <p:bldP spid="15" grpId="1" animBg="1"/>
      <p:bldP spid="16" grpId="0" animBg="1"/>
      <p:bldP spid="17" grpId="0" animBg="1"/>
      <p:bldP spid="18" grpId="0" animBg="1"/>
      <p:bldP spid="19" grpId="0" animBg="1"/>
      <p:bldP spid="20" grpId="0" animBg="1"/>
      <p:bldP spid="20" grpId="1" animBg="1"/>
      <p:bldP spid="21" grpId="0" animBg="1"/>
      <p:bldP spid="22" grpId="0" animBg="1"/>
      <p:bldP spid="23" grpId="0" animBg="1"/>
      <p:bldP spid="24" grpId="0" animBg="1"/>
      <p:bldP spid="25"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55576" y="596045"/>
            <a:ext cx="7704856" cy="3416320"/>
          </a:xfrm>
          <a:prstGeom prst="rect">
            <a:avLst/>
          </a:prstGeom>
        </p:spPr>
        <p:txBody>
          <a:bodyPr wrap="square">
            <a:spAutoFit/>
          </a:bodyPr>
          <a:lstStyle/>
          <a:p>
            <a:pPr>
              <a:lnSpc>
                <a:spcPct val="15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我们</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看到双面双玻电池的主要优点在于更高的发电量以及双玻组件带来的更高耐用性（防水，使用寿命长等）。而这个发展主要也是因为大量电池企业开始转向</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，使得双面电池经济性和效率开始上升（传统</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BSF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电池，由于背面存在少子复合问题，使用双面技术会大幅降低正面转化效率，因此只能用于少数场景），且普通双玻电池在天合等企业的推动下开始逐渐增加。这样就使得目前的生产线转化为双玻双面组件需要的升级成本和改动更小。我们对比认为目前主要的缺点来自重量较同类产品高</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，以及安装缺少铝框带来的适用性问题。因此我们认为目前双玻组件在没有优化前更适合地面电站，如果未来玻璃可以做到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毫米以下的厚度，则将推动分布式的应用。</a:t>
            </a:r>
          </a:p>
        </p:txBody>
      </p:sp>
    </p:spTree>
    <p:extLst>
      <p:ext uri="{BB962C8B-B14F-4D97-AF65-F5344CB8AC3E}">
        <p14:creationId xmlns:p14="http://schemas.microsoft.com/office/powerpoint/2010/main" val="3830445791"/>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483518"/>
            <a:ext cx="7416824" cy="3785652"/>
          </a:xfrm>
          <a:prstGeom prst="rect">
            <a:avLst/>
          </a:prstGeom>
        </p:spPr>
        <p:txBody>
          <a:bodyPr wrap="square">
            <a:spAutoFit/>
          </a:bodyPr>
          <a:lstStyle/>
          <a:p>
            <a:pP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优势</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15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）发电量提升：背面额外发电后，发电量较单面发电组件增益</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10%~30%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）可靠性高：抗</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PID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且防火，双层玻璃结构能够增强运送中抗隐裂能力，零透水率，较传统背板具有抗</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UV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老化和抗降解腐蚀的特征；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）寿命长：和单面双玻组件一样质保在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30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年，普通组件在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p>
          <a:p>
            <a:pP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p>
          <a:p>
            <a:pPr>
              <a:lnSpc>
                <a:spcPct val="15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劣势</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和市场困扰</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15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）目前尚未实现规模化生产，制造成本下降未突破，经济性无法体现；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）应用场景条件高、有局限性：在反射光较强的地区，例如水面、多雪、地面浅色油漆刷面，及白天温差大地区，才能体现发电增益价值。</a:t>
            </a:r>
          </a:p>
        </p:txBody>
      </p:sp>
    </p:spTree>
    <p:extLst>
      <p:ext uri="{BB962C8B-B14F-4D97-AF65-F5344CB8AC3E}">
        <p14:creationId xmlns:p14="http://schemas.microsoft.com/office/powerpoint/2010/main" val="1578103592"/>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0841"/>
            <a:ext cx="9144000" cy="2059639"/>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8" y="2390480"/>
            <a:ext cx="9144000" cy="2430431"/>
          </a:xfrm>
          <a:prstGeom prst="rect">
            <a:avLst/>
          </a:prstGeom>
        </p:spPr>
      </p:pic>
    </p:spTree>
    <p:extLst>
      <p:ext uri="{BB962C8B-B14F-4D97-AF65-F5344CB8AC3E}">
        <p14:creationId xmlns:p14="http://schemas.microsoft.com/office/powerpoint/2010/main" val="2287315591"/>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0"/>
          <p:cNvSpPr>
            <a:spLocks noChangeAspect="1"/>
          </p:cNvSpPr>
          <p:nvPr/>
        </p:nvSpPr>
        <p:spPr>
          <a:xfrm>
            <a:off x="3616281" y="847112"/>
            <a:ext cx="1455405" cy="1585353"/>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bg1">
              <a:lumMod val="85000"/>
            </a:schemeClr>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5" name="TextBox 4"/>
          <p:cNvSpPr txBox="1"/>
          <p:nvPr/>
        </p:nvSpPr>
        <p:spPr>
          <a:xfrm>
            <a:off x="1848707" y="2768771"/>
            <a:ext cx="6313816" cy="523220"/>
          </a:xfrm>
          <a:prstGeom prst="rect">
            <a:avLst/>
          </a:prstGeom>
          <a:noFill/>
        </p:spPr>
        <p:txBody>
          <a:bodyPr wrap="square" lIns="0" rIns="0" rtlCol="0">
            <a:spAutoFit/>
          </a:bodyPr>
          <a:lstStyle/>
          <a:p>
            <a:pPr algn="ctr"/>
            <a:r>
              <a:rPr lang="en-US" altLang="zh-CN" sz="2800" b="1" dirty="0" smtClean="0">
                <a:effectLst>
                  <a:outerShdw blurRad="38100" dist="38100" dir="2700000" algn="tl">
                    <a:srgbClr val="000000">
                      <a:alpha val="43137"/>
                    </a:srgbClr>
                  </a:outerShdw>
                </a:effectLst>
                <a:latin typeface="+mj-ea"/>
                <a:ea typeface="+mj-ea"/>
              </a:rPr>
              <a:t>2018 </a:t>
            </a:r>
            <a:r>
              <a:rPr lang="zh-CN" altLang="en-US" sz="2800" b="1" dirty="0" smtClean="0">
                <a:effectLst>
                  <a:outerShdw blurRad="38100" dist="38100" dir="2700000" algn="tl">
                    <a:srgbClr val="000000">
                      <a:alpha val="43137"/>
                    </a:srgbClr>
                  </a:outerShdw>
                </a:effectLst>
                <a:latin typeface="+mj-ea"/>
                <a:ea typeface="+mj-ea"/>
              </a:rPr>
              <a:t>年将是双面双玻组件爆发的一年</a:t>
            </a:r>
            <a:endParaRPr lang="zh-CN" altLang="en-US" sz="2800" b="1" dirty="0">
              <a:solidFill>
                <a:schemeClr val="tx1">
                  <a:lumMod val="75000"/>
                  <a:lumOff val="25000"/>
                </a:schemeClr>
              </a:solidFill>
              <a:effectLst>
                <a:outerShdw blurRad="38100" dist="38100" dir="2700000" algn="tl">
                  <a:srgbClr val="000000">
                    <a:alpha val="43137"/>
                  </a:srgbClr>
                </a:outerShdw>
              </a:effectLst>
              <a:latin typeface="+mj-ea"/>
              <a:ea typeface="+mj-ea"/>
            </a:endParaRPr>
          </a:p>
        </p:txBody>
      </p:sp>
      <p:sp>
        <p:nvSpPr>
          <p:cNvPr id="13" name="椭圆 12"/>
          <p:cNvSpPr/>
          <p:nvPr/>
        </p:nvSpPr>
        <p:spPr>
          <a:xfrm>
            <a:off x="6276339" y="410822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4" name="椭圆 13"/>
          <p:cNvSpPr/>
          <p:nvPr/>
        </p:nvSpPr>
        <p:spPr>
          <a:xfrm>
            <a:off x="8436579" y="3843592"/>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5" name="椭圆 14"/>
          <p:cNvSpPr/>
          <p:nvPr/>
        </p:nvSpPr>
        <p:spPr>
          <a:xfrm>
            <a:off x="1947459" y="4716088"/>
            <a:ext cx="1131590" cy="113159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6" name="椭圆 15"/>
          <p:cNvSpPr>
            <a:spLocks noChangeAspect="1"/>
          </p:cNvSpPr>
          <p:nvPr/>
        </p:nvSpPr>
        <p:spPr>
          <a:xfrm>
            <a:off x="4752913" y="4607323"/>
            <a:ext cx="576000" cy="576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7" name="椭圆 16"/>
          <p:cNvSpPr>
            <a:spLocks noChangeAspect="1"/>
          </p:cNvSpPr>
          <p:nvPr/>
        </p:nvSpPr>
        <p:spPr>
          <a:xfrm>
            <a:off x="7753448" y="4716088"/>
            <a:ext cx="648000" cy="648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8" name="椭圆 17"/>
          <p:cNvSpPr>
            <a:spLocks noChangeAspect="1"/>
          </p:cNvSpPr>
          <p:nvPr/>
        </p:nvSpPr>
        <p:spPr>
          <a:xfrm>
            <a:off x="5412339" y="4932088"/>
            <a:ext cx="864000" cy="86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9" name="椭圆 18"/>
          <p:cNvSpPr>
            <a:spLocks noChangeAspect="1"/>
          </p:cNvSpPr>
          <p:nvPr/>
        </p:nvSpPr>
        <p:spPr>
          <a:xfrm>
            <a:off x="3160392" y="4327715"/>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0" name="椭圆 19"/>
          <p:cNvSpPr>
            <a:spLocks noChangeAspect="1"/>
          </p:cNvSpPr>
          <p:nvPr/>
        </p:nvSpPr>
        <p:spPr>
          <a:xfrm>
            <a:off x="1259632" y="4607087"/>
            <a:ext cx="504000" cy="504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1" name="椭圆 20"/>
          <p:cNvSpPr>
            <a:spLocks noChangeAspect="1"/>
          </p:cNvSpPr>
          <p:nvPr/>
        </p:nvSpPr>
        <p:spPr>
          <a:xfrm>
            <a:off x="755632" y="5029883"/>
            <a:ext cx="504000" cy="50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2" name="椭圆 21"/>
          <p:cNvSpPr>
            <a:spLocks noChangeAspect="1"/>
          </p:cNvSpPr>
          <p:nvPr/>
        </p:nvSpPr>
        <p:spPr>
          <a:xfrm>
            <a:off x="251520" y="4891383"/>
            <a:ext cx="324000" cy="324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3" name="椭圆 22"/>
          <p:cNvSpPr>
            <a:spLocks noChangeAspect="1"/>
          </p:cNvSpPr>
          <p:nvPr/>
        </p:nvSpPr>
        <p:spPr>
          <a:xfrm>
            <a:off x="3927567" y="4512812"/>
            <a:ext cx="252000" cy="252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4" name="椭圆 23"/>
          <p:cNvSpPr>
            <a:spLocks noChangeAspect="1"/>
          </p:cNvSpPr>
          <p:nvPr/>
        </p:nvSpPr>
        <p:spPr>
          <a:xfrm>
            <a:off x="4382073" y="4283387"/>
            <a:ext cx="252000" cy="252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952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nvGrpSpPr>
          <p:cNvPr id="7" name="组合 6"/>
          <p:cNvGrpSpPr/>
          <p:nvPr/>
        </p:nvGrpSpPr>
        <p:grpSpPr>
          <a:xfrm>
            <a:off x="4161788" y="730269"/>
            <a:ext cx="1677546" cy="1828848"/>
            <a:chOff x="4161788" y="-1676722"/>
            <a:chExt cx="1677546" cy="1828848"/>
          </a:xfrm>
        </p:grpSpPr>
        <p:sp>
          <p:nvSpPr>
            <p:cNvPr id="29" name="矩形 10"/>
            <p:cNvSpPr>
              <a:spLocks noChangeAspect="1"/>
            </p:cNvSpPr>
            <p:nvPr/>
          </p:nvSpPr>
          <p:spPr>
            <a:xfrm>
              <a:off x="4161788" y="-1676722"/>
              <a:ext cx="1677546" cy="1828848"/>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2" name="KSO_Shape"/>
            <p:cNvSpPr>
              <a:spLocks noChangeAspect="1"/>
            </p:cNvSpPr>
            <p:nvPr/>
          </p:nvSpPr>
          <p:spPr bwMode="auto">
            <a:xfrm>
              <a:off x="4701881" y="-1104298"/>
              <a:ext cx="597360" cy="684000"/>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bg1">
                <a:lumMod val="50000"/>
              </a:schemeClr>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25" name="椭圆 24"/>
          <p:cNvSpPr>
            <a:spLocks noChangeAspect="1"/>
          </p:cNvSpPr>
          <p:nvPr/>
        </p:nvSpPr>
        <p:spPr>
          <a:xfrm>
            <a:off x="71520" y="4697868"/>
            <a:ext cx="180000" cy="180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0" name="矩形 10"/>
          <p:cNvSpPr/>
          <p:nvPr/>
        </p:nvSpPr>
        <p:spPr>
          <a:xfrm>
            <a:off x="3416421" y="493551"/>
            <a:ext cx="924708" cy="1008112"/>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6046"/>
              <a:gd name="connsiteY0" fmla="*/ 0 h 1424419"/>
              <a:gd name="connsiteX1" fmla="*/ 757287 w 1306046"/>
              <a:gd name="connsiteY1" fmla="*/ 32444 h 1424419"/>
              <a:gd name="connsiteX2" fmla="*/ 1206876 w 1306046"/>
              <a:gd name="connsiteY2" fmla="*/ 284945 h 1424419"/>
              <a:gd name="connsiteX3" fmla="*/ 1233464 w 1306046"/>
              <a:gd name="connsiteY3" fmla="*/ 306775 h 1424419"/>
              <a:gd name="connsiteX4" fmla="*/ 1301712 w 1306046"/>
              <a:gd name="connsiteY4" fmla="*/ 442384 h 1424419"/>
              <a:gd name="connsiteX5" fmla="*/ 1303099 w 1306046"/>
              <a:gd name="connsiteY5" fmla="*/ 495558 h 1424419"/>
              <a:gd name="connsiteX6" fmla="*/ 1303099 w 1306046"/>
              <a:gd name="connsiteY6" fmla="*/ 952393 h 1424419"/>
              <a:gd name="connsiteX7" fmla="*/ 1305306 w 1306046"/>
              <a:gd name="connsiteY7" fmla="*/ 990115 h 1424419"/>
              <a:gd name="connsiteX8" fmla="*/ 1193590 w 1306046"/>
              <a:gd name="connsiteY8" fmla="*/ 1159518 h 1424419"/>
              <a:gd name="connsiteX9" fmla="*/ 1188747 w 1306046"/>
              <a:gd name="connsiteY9" fmla="*/ 1163476 h 1424419"/>
              <a:gd name="connsiteX10" fmla="*/ 792288 w 1306046"/>
              <a:gd name="connsiteY10" fmla="*/ 1385653 h 1424419"/>
              <a:gd name="connsiteX11" fmla="*/ 522686 w 1306046"/>
              <a:gd name="connsiteY11" fmla="*/ 1384922 h 1424419"/>
              <a:gd name="connsiteX12" fmla="*/ 80344 w 1306046"/>
              <a:gd name="connsiteY12" fmla="*/ 1139323 h 1424419"/>
              <a:gd name="connsiteX13" fmla="*/ 68397 w 1306046"/>
              <a:gd name="connsiteY13" fmla="*/ 1130059 h 1424419"/>
              <a:gd name="connsiteX14" fmla="*/ 667 w 1306046"/>
              <a:gd name="connsiteY14" fmla="*/ 999105 h 1424419"/>
              <a:gd name="connsiteX15" fmla="*/ 0 w 1306046"/>
              <a:gd name="connsiteY15" fmla="*/ 972364 h 1424419"/>
              <a:gd name="connsiteX16" fmla="*/ 2496 w 1306046"/>
              <a:gd name="connsiteY16" fmla="*/ 463106 h 1424419"/>
              <a:gd name="connsiteX17" fmla="*/ 2458 w 1306046"/>
              <a:gd name="connsiteY17" fmla="*/ 429563 h 1424419"/>
              <a:gd name="connsiteX18" fmla="*/ 75248 w 1306046"/>
              <a:gd name="connsiteY18" fmla="*/ 303202 h 1424419"/>
              <a:gd name="connsiteX19" fmla="*/ 103465 w 1306046"/>
              <a:gd name="connsiteY19" fmla="*/ 288252 h 1424419"/>
              <a:gd name="connsiteX20" fmla="*/ 541533 w 1306046"/>
              <a:gd name="connsiteY20" fmla="*/ 38110 h 1424419"/>
              <a:gd name="connsiteX21" fmla="*/ 653528 w 1306046"/>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193590 w 1305333"/>
              <a:gd name="connsiteY8" fmla="*/ 1159518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11970 w 1305333"/>
              <a:gd name="connsiteY8" fmla="*/ 1149621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36006 w 1305333"/>
              <a:gd name="connsiteY8" fmla="*/ 1160932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13169"/>
              <a:gd name="connsiteY0" fmla="*/ 0 h 1424419"/>
              <a:gd name="connsiteX1" fmla="*/ 757287 w 1313169"/>
              <a:gd name="connsiteY1" fmla="*/ 32444 h 1424419"/>
              <a:gd name="connsiteX2" fmla="*/ 1206876 w 1313169"/>
              <a:gd name="connsiteY2" fmla="*/ 284945 h 1424419"/>
              <a:gd name="connsiteX3" fmla="*/ 1237706 w 1313169"/>
              <a:gd name="connsiteY3" fmla="*/ 306775 h 1424419"/>
              <a:gd name="connsiteX4" fmla="*/ 1301712 w 1313169"/>
              <a:gd name="connsiteY4" fmla="*/ 442384 h 1424419"/>
              <a:gd name="connsiteX5" fmla="*/ 1303099 w 1313169"/>
              <a:gd name="connsiteY5" fmla="*/ 495558 h 1424419"/>
              <a:gd name="connsiteX6" fmla="*/ 1303099 w 1313169"/>
              <a:gd name="connsiteY6" fmla="*/ 952393 h 1424419"/>
              <a:gd name="connsiteX7" fmla="*/ 1305306 w 1313169"/>
              <a:gd name="connsiteY7" fmla="*/ 990115 h 1424419"/>
              <a:gd name="connsiteX8" fmla="*/ 1271352 w 1313169"/>
              <a:gd name="connsiteY8" fmla="*/ 1142552 h 1424419"/>
              <a:gd name="connsiteX9" fmla="*/ 1172881 w 1313169"/>
              <a:gd name="connsiteY9" fmla="*/ 1179342 h 1424419"/>
              <a:gd name="connsiteX10" fmla="*/ 792288 w 1313169"/>
              <a:gd name="connsiteY10" fmla="*/ 1385653 h 1424419"/>
              <a:gd name="connsiteX11" fmla="*/ 522686 w 1313169"/>
              <a:gd name="connsiteY11" fmla="*/ 1384922 h 1424419"/>
              <a:gd name="connsiteX12" fmla="*/ 80344 w 1313169"/>
              <a:gd name="connsiteY12" fmla="*/ 1139323 h 1424419"/>
              <a:gd name="connsiteX13" fmla="*/ 68397 w 1313169"/>
              <a:gd name="connsiteY13" fmla="*/ 1130059 h 1424419"/>
              <a:gd name="connsiteX14" fmla="*/ 667 w 1313169"/>
              <a:gd name="connsiteY14" fmla="*/ 999105 h 1424419"/>
              <a:gd name="connsiteX15" fmla="*/ 0 w 1313169"/>
              <a:gd name="connsiteY15" fmla="*/ 972364 h 1424419"/>
              <a:gd name="connsiteX16" fmla="*/ 2496 w 1313169"/>
              <a:gd name="connsiteY16" fmla="*/ 463106 h 1424419"/>
              <a:gd name="connsiteX17" fmla="*/ 2458 w 1313169"/>
              <a:gd name="connsiteY17" fmla="*/ 429563 h 1424419"/>
              <a:gd name="connsiteX18" fmla="*/ 75248 w 1313169"/>
              <a:gd name="connsiteY18" fmla="*/ 303202 h 1424419"/>
              <a:gd name="connsiteX19" fmla="*/ 106293 w 1313169"/>
              <a:gd name="connsiteY19" fmla="*/ 282597 h 1424419"/>
              <a:gd name="connsiteX20" fmla="*/ 541533 w 1313169"/>
              <a:gd name="connsiteY20" fmla="*/ 38110 h 1424419"/>
              <a:gd name="connsiteX21" fmla="*/ 653528 w 1313169"/>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8397 w 1306267"/>
              <a:gd name="connsiteY13" fmla="*/ 113005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80344 w 1306267"/>
              <a:gd name="connsiteY12" fmla="*/ 1139323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61328 w 1306267"/>
              <a:gd name="connsiteY13" fmla="*/ 1127231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55672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0241 w 1306267"/>
              <a:gd name="connsiteY12" fmla="*/ 1150634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8904 w 1306267"/>
              <a:gd name="connsiteY13" fmla="*/ 1124403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7009 w 1306267"/>
              <a:gd name="connsiteY12" fmla="*/ 1161462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44843 w 1306267"/>
              <a:gd name="connsiteY13" fmla="*/ 1118989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6267"/>
              <a:gd name="connsiteY0" fmla="*/ 0 h 1424419"/>
              <a:gd name="connsiteX1" fmla="*/ 757287 w 1306267"/>
              <a:gd name="connsiteY1" fmla="*/ 32444 h 1424419"/>
              <a:gd name="connsiteX2" fmla="*/ 1206876 w 1306267"/>
              <a:gd name="connsiteY2" fmla="*/ 284945 h 1424419"/>
              <a:gd name="connsiteX3" fmla="*/ 1237706 w 1306267"/>
              <a:gd name="connsiteY3" fmla="*/ 306775 h 1424419"/>
              <a:gd name="connsiteX4" fmla="*/ 1301712 w 1306267"/>
              <a:gd name="connsiteY4" fmla="*/ 442384 h 1424419"/>
              <a:gd name="connsiteX5" fmla="*/ 1303099 w 1306267"/>
              <a:gd name="connsiteY5" fmla="*/ 495558 h 1424419"/>
              <a:gd name="connsiteX6" fmla="*/ 1303099 w 1306267"/>
              <a:gd name="connsiteY6" fmla="*/ 952393 h 1424419"/>
              <a:gd name="connsiteX7" fmla="*/ 1305306 w 1306267"/>
              <a:gd name="connsiteY7" fmla="*/ 990115 h 1424419"/>
              <a:gd name="connsiteX8" fmla="*/ 1255800 w 1306267"/>
              <a:gd name="connsiteY8" fmla="*/ 1142552 h 1424419"/>
              <a:gd name="connsiteX9" fmla="*/ 1172881 w 1306267"/>
              <a:gd name="connsiteY9" fmla="*/ 1179342 h 1424419"/>
              <a:gd name="connsiteX10" fmla="*/ 792288 w 1306267"/>
              <a:gd name="connsiteY10" fmla="*/ 1385653 h 1424419"/>
              <a:gd name="connsiteX11" fmla="*/ 522686 w 1306267"/>
              <a:gd name="connsiteY11" fmla="*/ 1384922 h 1424419"/>
              <a:gd name="connsiteX12" fmla="*/ 94302 w 1306267"/>
              <a:gd name="connsiteY12" fmla="*/ 1158755 h 1424419"/>
              <a:gd name="connsiteX13" fmla="*/ 39429 w 1306267"/>
              <a:gd name="connsiteY13" fmla="*/ 1117635 h 1424419"/>
              <a:gd name="connsiteX14" fmla="*/ 667 w 1306267"/>
              <a:gd name="connsiteY14" fmla="*/ 999105 h 1424419"/>
              <a:gd name="connsiteX15" fmla="*/ 0 w 1306267"/>
              <a:gd name="connsiteY15" fmla="*/ 972364 h 1424419"/>
              <a:gd name="connsiteX16" fmla="*/ 2496 w 1306267"/>
              <a:gd name="connsiteY16" fmla="*/ 463106 h 1424419"/>
              <a:gd name="connsiteX17" fmla="*/ 2458 w 1306267"/>
              <a:gd name="connsiteY17" fmla="*/ 429563 h 1424419"/>
              <a:gd name="connsiteX18" fmla="*/ 75248 w 1306267"/>
              <a:gd name="connsiteY18" fmla="*/ 303202 h 1424419"/>
              <a:gd name="connsiteX19" fmla="*/ 106293 w 1306267"/>
              <a:gd name="connsiteY19" fmla="*/ 282597 h 1424419"/>
              <a:gd name="connsiteX20" fmla="*/ 541533 w 1306267"/>
              <a:gd name="connsiteY20" fmla="*/ 38110 h 1424419"/>
              <a:gd name="connsiteX21" fmla="*/ 653528 w 1306267"/>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5306 w 1305333"/>
              <a:gd name="connsiteY7" fmla="*/ 990115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333"/>
              <a:gd name="connsiteY0" fmla="*/ 0 h 1424419"/>
              <a:gd name="connsiteX1" fmla="*/ 757287 w 1305333"/>
              <a:gd name="connsiteY1" fmla="*/ 32444 h 1424419"/>
              <a:gd name="connsiteX2" fmla="*/ 1206876 w 1305333"/>
              <a:gd name="connsiteY2" fmla="*/ 284945 h 1424419"/>
              <a:gd name="connsiteX3" fmla="*/ 1237706 w 1305333"/>
              <a:gd name="connsiteY3" fmla="*/ 306775 h 1424419"/>
              <a:gd name="connsiteX4" fmla="*/ 1301712 w 1305333"/>
              <a:gd name="connsiteY4" fmla="*/ 442384 h 1424419"/>
              <a:gd name="connsiteX5" fmla="*/ 1303099 w 1305333"/>
              <a:gd name="connsiteY5" fmla="*/ 495558 h 1424419"/>
              <a:gd name="connsiteX6" fmla="*/ 1303099 w 1305333"/>
              <a:gd name="connsiteY6" fmla="*/ 952393 h 1424419"/>
              <a:gd name="connsiteX7" fmla="*/ 1302599 w 1305333"/>
              <a:gd name="connsiteY7" fmla="*/ 1003650 h 1424419"/>
              <a:gd name="connsiteX8" fmla="*/ 1227376 w 1305333"/>
              <a:gd name="connsiteY8" fmla="*/ 1152027 h 1424419"/>
              <a:gd name="connsiteX9" fmla="*/ 1172881 w 1305333"/>
              <a:gd name="connsiteY9" fmla="*/ 1179342 h 1424419"/>
              <a:gd name="connsiteX10" fmla="*/ 792288 w 1305333"/>
              <a:gd name="connsiteY10" fmla="*/ 1385653 h 1424419"/>
              <a:gd name="connsiteX11" fmla="*/ 522686 w 1305333"/>
              <a:gd name="connsiteY11" fmla="*/ 1384922 h 1424419"/>
              <a:gd name="connsiteX12" fmla="*/ 94302 w 1305333"/>
              <a:gd name="connsiteY12" fmla="*/ 1158755 h 1424419"/>
              <a:gd name="connsiteX13" fmla="*/ 39429 w 1305333"/>
              <a:gd name="connsiteY13" fmla="*/ 1117635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6293 w 1305333"/>
              <a:gd name="connsiteY19" fmla="*/ 282597 h 1424419"/>
              <a:gd name="connsiteX20" fmla="*/ 541533 w 1305333"/>
              <a:gd name="connsiteY20" fmla="*/ 38110 h 1424419"/>
              <a:gd name="connsiteX21" fmla="*/ 653528 w 1305333"/>
              <a:gd name="connsiteY21" fmla="*/ 0 h 1424419"/>
              <a:gd name="connsiteX0" fmla="*/ 653528 w 1305080"/>
              <a:gd name="connsiteY0" fmla="*/ 0 h 1424419"/>
              <a:gd name="connsiteX1" fmla="*/ 757287 w 1305080"/>
              <a:gd name="connsiteY1" fmla="*/ 32444 h 1424419"/>
              <a:gd name="connsiteX2" fmla="*/ 1206876 w 1305080"/>
              <a:gd name="connsiteY2" fmla="*/ 284945 h 1424419"/>
              <a:gd name="connsiteX3" fmla="*/ 1237706 w 1305080"/>
              <a:gd name="connsiteY3" fmla="*/ 306775 h 1424419"/>
              <a:gd name="connsiteX4" fmla="*/ 1301712 w 1305080"/>
              <a:gd name="connsiteY4" fmla="*/ 442384 h 1424419"/>
              <a:gd name="connsiteX5" fmla="*/ 1303099 w 1305080"/>
              <a:gd name="connsiteY5" fmla="*/ 495558 h 1424419"/>
              <a:gd name="connsiteX6" fmla="*/ 1301746 w 1305080"/>
              <a:gd name="connsiteY6" fmla="*/ 953747 h 1424419"/>
              <a:gd name="connsiteX7" fmla="*/ 1302599 w 1305080"/>
              <a:gd name="connsiteY7" fmla="*/ 1003650 h 1424419"/>
              <a:gd name="connsiteX8" fmla="*/ 1227376 w 1305080"/>
              <a:gd name="connsiteY8" fmla="*/ 1152027 h 1424419"/>
              <a:gd name="connsiteX9" fmla="*/ 1172881 w 1305080"/>
              <a:gd name="connsiteY9" fmla="*/ 1179342 h 1424419"/>
              <a:gd name="connsiteX10" fmla="*/ 792288 w 1305080"/>
              <a:gd name="connsiteY10" fmla="*/ 1385653 h 1424419"/>
              <a:gd name="connsiteX11" fmla="*/ 522686 w 1305080"/>
              <a:gd name="connsiteY11" fmla="*/ 1384922 h 1424419"/>
              <a:gd name="connsiteX12" fmla="*/ 94302 w 1305080"/>
              <a:gd name="connsiteY12" fmla="*/ 1158755 h 1424419"/>
              <a:gd name="connsiteX13" fmla="*/ 39429 w 1305080"/>
              <a:gd name="connsiteY13" fmla="*/ 1117635 h 1424419"/>
              <a:gd name="connsiteX14" fmla="*/ 667 w 1305080"/>
              <a:gd name="connsiteY14" fmla="*/ 999105 h 1424419"/>
              <a:gd name="connsiteX15" fmla="*/ 0 w 1305080"/>
              <a:gd name="connsiteY15" fmla="*/ 972364 h 1424419"/>
              <a:gd name="connsiteX16" fmla="*/ 2496 w 1305080"/>
              <a:gd name="connsiteY16" fmla="*/ 463106 h 1424419"/>
              <a:gd name="connsiteX17" fmla="*/ 2458 w 1305080"/>
              <a:gd name="connsiteY17" fmla="*/ 429563 h 1424419"/>
              <a:gd name="connsiteX18" fmla="*/ 75248 w 1305080"/>
              <a:gd name="connsiteY18" fmla="*/ 303202 h 1424419"/>
              <a:gd name="connsiteX19" fmla="*/ 106293 w 1305080"/>
              <a:gd name="connsiteY19" fmla="*/ 282597 h 1424419"/>
              <a:gd name="connsiteX20" fmla="*/ 541533 w 1305080"/>
              <a:gd name="connsiteY20" fmla="*/ 38110 h 1424419"/>
              <a:gd name="connsiteX21" fmla="*/ 653528 w 1305080"/>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6646"/>
              <a:gd name="connsiteY0" fmla="*/ 0 h 1424419"/>
              <a:gd name="connsiteX1" fmla="*/ 757287 w 1306646"/>
              <a:gd name="connsiteY1" fmla="*/ 32444 h 1424419"/>
              <a:gd name="connsiteX2" fmla="*/ 1206876 w 1306646"/>
              <a:gd name="connsiteY2" fmla="*/ 284945 h 1424419"/>
              <a:gd name="connsiteX3" fmla="*/ 1237706 w 1306646"/>
              <a:gd name="connsiteY3" fmla="*/ 306775 h 1424419"/>
              <a:gd name="connsiteX4" fmla="*/ 1301712 w 1306646"/>
              <a:gd name="connsiteY4" fmla="*/ 442384 h 1424419"/>
              <a:gd name="connsiteX5" fmla="*/ 1303099 w 1306646"/>
              <a:gd name="connsiteY5" fmla="*/ 495558 h 1424419"/>
              <a:gd name="connsiteX6" fmla="*/ 1301746 w 1306646"/>
              <a:gd name="connsiteY6" fmla="*/ 953747 h 1424419"/>
              <a:gd name="connsiteX7" fmla="*/ 1302599 w 1306646"/>
              <a:gd name="connsiteY7" fmla="*/ 1003650 h 1424419"/>
              <a:gd name="connsiteX8" fmla="*/ 1227376 w 1306646"/>
              <a:gd name="connsiteY8" fmla="*/ 1152027 h 1424419"/>
              <a:gd name="connsiteX9" fmla="*/ 1172881 w 1306646"/>
              <a:gd name="connsiteY9" fmla="*/ 1179342 h 1424419"/>
              <a:gd name="connsiteX10" fmla="*/ 792288 w 1306646"/>
              <a:gd name="connsiteY10" fmla="*/ 1385653 h 1424419"/>
              <a:gd name="connsiteX11" fmla="*/ 522686 w 1306646"/>
              <a:gd name="connsiteY11" fmla="*/ 1384922 h 1424419"/>
              <a:gd name="connsiteX12" fmla="*/ 94302 w 1306646"/>
              <a:gd name="connsiteY12" fmla="*/ 1158755 h 1424419"/>
              <a:gd name="connsiteX13" fmla="*/ 39429 w 1306646"/>
              <a:gd name="connsiteY13" fmla="*/ 1117635 h 1424419"/>
              <a:gd name="connsiteX14" fmla="*/ 667 w 1306646"/>
              <a:gd name="connsiteY14" fmla="*/ 999105 h 1424419"/>
              <a:gd name="connsiteX15" fmla="*/ 0 w 1306646"/>
              <a:gd name="connsiteY15" fmla="*/ 972364 h 1424419"/>
              <a:gd name="connsiteX16" fmla="*/ 2496 w 1306646"/>
              <a:gd name="connsiteY16" fmla="*/ 463106 h 1424419"/>
              <a:gd name="connsiteX17" fmla="*/ 2458 w 1306646"/>
              <a:gd name="connsiteY17" fmla="*/ 429563 h 1424419"/>
              <a:gd name="connsiteX18" fmla="*/ 75248 w 1306646"/>
              <a:gd name="connsiteY18" fmla="*/ 303202 h 1424419"/>
              <a:gd name="connsiteX19" fmla="*/ 106293 w 1306646"/>
              <a:gd name="connsiteY19" fmla="*/ 282597 h 1424419"/>
              <a:gd name="connsiteX20" fmla="*/ 541533 w 1306646"/>
              <a:gd name="connsiteY20" fmla="*/ 38110 h 1424419"/>
              <a:gd name="connsiteX21" fmla="*/ 653528 w 1306646"/>
              <a:gd name="connsiteY21" fmla="*/ 0 h 1424419"/>
              <a:gd name="connsiteX0" fmla="*/ 653528 w 1305299"/>
              <a:gd name="connsiteY0" fmla="*/ 0 h 1424419"/>
              <a:gd name="connsiteX1" fmla="*/ 757287 w 1305299"/>
              <a:gd name="connsiteY1" fmla="*/ 32444 h 1424419"/>
              <a:gd name="connsiteX2" fmla="*/ 1206876 w 1305299"/>
              <a:gd name="connsiteY2" fmla="*/ 284945 h 1424419"/>
              <a:gd name="connsiteX3" fmla="*/ 1237706 w 1305299"/>
              <a:gd name="connsiteY3" fmla="*/ 306775 h 1424419"/>
              <a:gd name="connsiteX4" fmla="*/ 1301712 w 1305299"/>
              <a:gd name="connsiteY4" fmla="*/ 442384 h 1424419"/>
              <a:gd name="connsiteX5" fmla="*/ 1303099 w 1305299"/>
              <a:gd name="connsiteY5" fmla="*/ 495558 h 1424419"/>
              <a:gd name="connsiteX6" fmla="*/ 1301746 w 1305299"/>
              <a:gd name="connsiteY6" fmla="*/ 953747 h 1424419"/>
              <a:gd name="connsiteX7" fmla="*/ 1302599 w 1305299"/>
              <a:gd name="connsiteY7" fmla="*/ 1003650 h 1424419"/>
              <a:gd name="connsiteX8" fmla="*/ 1227376 w 1305299"/>
              <a:gd name="connsiteY8" fmla="*/ 1152027 h 1424419"/>
              <a:gd name="connsiteX9" fmla="*/ 1172881 w 1305299"/>
              <a:gd name="connsiteY9" fmla="*/ 1179342 h 1424419"/>
              <a:gd name="connsiteX10" fmla="*/ 792288 w 1305299"/>
              <a:gd name="connsiteY10" fmla="*/ 1385653 h 1424419"/>
              <a:gd name="connsiteX11" fmla="*/ 522686 w 1305299"/>
              <a:gd name="connsiteY11" fmla="*/ 1384922 h 1424419"/>
              <a:gd name="connsiteX12" fmla="*/ 94302 w 1305299"/>
              <a:gd name="connsiteY12" fmla="*/ 1158755 h 1424419"/>
              <a:gd name="connsiteX13" fmla="*/ 39429 w 1305299"/>
              <a:gd name="connsiteY13" fmla="*/ 1117635 h 1424419"/>
              <a:gd name="connsiteX14" fmla="*/ 667 w 1305299"/>
              <a:gd name="connsiteY14" fmla="*/ 999105 h 1424419"/>
              <a:gd name="connsiteX15" fmla="*/ 0 w 1305299"/>
              <a:gd name="connsiteY15" fmla="*/ 972364 h 1424419"/>
              <a:gd name="connsiteX16" fmla="*/ 2496 w 1305299"/>
              <a:gd name="connsiteY16" fmla="*/ 463106 h 1424419"/>
              <a:gd name="connsiteX17" fmla="*/ 2458 w 1305299"/>
              <a:gd name="connsiteY17" fmla="*/ 429563 h 1424419"/>
              <a:gd name="connsiteX18" fmla="*/ 75248 w 1305299"/>
              <a:gd name="connsiteY18" fmla="*/ 303202 h 1424419"/>
              <a:gd name="connsiteX19" fmla="*/ 106293 w 1305299"/>
              <a:gd name="connsiteY19" fmla="*/ 282597 h 1424419"/>
              <a:gd name="connsiteX20" fmla="*/ 541533 w 1305299"/>
              <a:gd name="connsiteY20" fmla="*/ 38110 h 1424419"/>
              <a:gd name="connsiteX21" fmla="*/ 653528 w 1305299"/>
              <a:gd name="connsiteY21" fmla="*/ 0 h 1424419"/>
              <a:gd name="connsiteX0" fmla="*/ 653528 w 1304127"/>
              <a:gd name="connsiteY0" fmla="*/ 0 h 1424419"/>
              <a:gd name="connsiteX1" fmla="*/ 757287 w 1304127"/>
              <a:gd name="connsiteY1" fmla="*/ 32444 h 1424419"/>
              <a:gd name="connsiteX2" fmla="*/ 1206876 w 1304127"/>
              <a:gd name="connsiteY2" fmla="*/ 284945 h 1424419"/>
              <a:gd name="connsiteX3" fmla="*/ 1237706 w 1304127"/>
              <a:gd name="connsiteY3" fmla="*/ 306775 h 1424419"/>
              <a:gd name="connsiteX4" fmla="*/ 1301712 w 1304127"/>
              <a:gd name="connsiteY4" fmla="*/ 442384 h 1424419"/>
              <a:gd name="connsiteX5" fmla="*/ 1303099 w 1304127"/>
              <a:gd name="connsiteY5" fmla="*/ 495558 h 1424419"/>
              <a:gd name="connsiteX6" fmla="*/ 1301746 w 1304127"/>
              <a:gd name="connsiteY6" fmla="*/ 953747 h 1424419"/>
              <a:gd name="connsiteX7" fmla="*/ 1302599 w 1304127"/>
              <a:gd name="connsiteY7" fmla="*/ 1003650 h 1424419"/>
              <a:gd name="connsiteX8" fmla="*/ 1227376 w 1304127"/>
              <a:gd name="connsiteY8" fmla="*/ 1152027 h 1424419"/>
              <a:gd name="connsiteX9" fmla="*/ 1172881 w 1304127"/>
              <a:gd name="connsiteY9" fmla="*/ 1179342 h 1424419"/>
              <a:gd name="connsiteX10" fmla="*/ 792288 w 1304127"/>
              <a:gd name="connsiteY10" fmla="*/ 1385653 h 1424419"/>
              <a:gd name="connsiteX11" fmla="*/ 522686 w 1304127"/>
              <a:gd name="connsiteY11" fmla="*/ 1384922 h 1424419"/>
              <a:gd name="connsiteX12" fmla="*/ 94302 w 1304127"/>
              <a:gd name="connsiteY12" fmla="*/ 1158755 h 1424419"/>
              <a:gd name="connsiteX13" fmla="*/ 39429 w 1304127"/>
              <a:gd name="connsiteY13" fmla="*/ 1117635 h 1424419"/>
              <a:gd name="connsiteX14" fmla="*/ 667 w 1304127"/>
              <a:gd name="connsiteY14" fmla="*/ 999105 h 1424419"/>
              <a:gd name="connsiteX15" fmla="*/ 0 w 1304127"/>
              <a:gd name="connsiteY15" fmla="*/ 972364 h 1424419"/>
              <a:gd name="connsiteX16" fmla="*/ 2496 w 1304127"/>
              <a:gd name="connsiteY16" fmla="*/ 463106 h 1424419"/>
              <a:gd name="connsiteX17" fmla="*/ 2458 w 1304127"/>
              <a:gd name="connsiteY17" fmla="*/ 429563 h 1424419"/>
              <a:gd name="connsiteX18" fmla="*/ 75248 w 1304127"/>
              <a:gd name="connsiteY18" fmla="*/ 303202 h 1424419"/>
              <a:gd name="connsiteX19" fmla="*/ 106293 w 1304127"/>
              <a:gd name="connsiteY19" fmla="*/ 282597 h 1424419"/>
              <a:gd name="connsiteX20" fmla="*/ 541533 w 1304127"/>
              <a:gd name="connsiteY20" fmla="*/ 38110 h 1424419"/>
              <a:gd name="connsiteX21" fmla="*/ 653528 w 1304127"/>
              <a:gd name="connsiteY21" fmla="*/ 0 h 1424419"/>
              <a:gd name="connsiteX0" fmla="*/ 653528 w 1306101"/>
              <a:gd name="connsiteY0" fmla="*/ 0 h 1424419"/>
              <a:gd name="connsiteX1" fmla="*/ 757287 w 1306101"/>
              <a:gd name="connsiteY1" fmla="*/ 32444 h 1424419"/>
              <a:gd name="connsiteX2" fmla="*/ 1206876 w 1306101"/>
              <a:gd name="connsiteY2" fmla="*/ 284945 h 1424419"/>
              <a:gd name="connsiteX3" fmla="*/ 1237706 w 1306101"/>
              <a:gd name="connsiteY3" fmla="*/ 306775 h 1424419"/>
              <a:gd name="connsiteX4" fmla="*/ 1305773 w 1306101"/>
              <a:gd name="connsiteY4" fmla="*/ 442384 h 1424419"/>
              <a:gd name="connsiteX5" fmla="*/ 1303099 w 1306101"/>
              <a:gd name="connsiteY5" fmla="*/ 495558 h 1424419"/>
              <a:gd name="connsiteX6" fmla="*/ 1301746 w 1306101"/>
              <a:gd name="connsiteY6" fmla="*/ 953747 h 1424419"/>
              <a:gd name="connsiteX7" fmla="*/ 1302599 w 1306101"/>
              <a:gd name="connsiteY7" fmla="*/ 1003650 h 1424419"/>
              <a:gd name="connsiteX8" fmla="*/ 1227376 w 1306101"/>
              <a:gd name="connsiteY8" fmla="*/ 1152027 h 1424419"/>
              <a:gd name="connsiteX9" fmla="*/ 1172881 w 1306101"/>
              <a:gd name="connsiteY9" fmla="*/ 1179342 h 1424419"/>
              <a:gd name="connsiteX10" fmla="*/ 792288 w 1306101"/>
              <a:gd name="connsiteY10" fmla="*/ 1385653 h 1424419"/>
              <a:gd name="connsiteX11" fmla="*/ 522686 w 1306101"/>
              <a:gd name="connsiteY11" fmla="*/ 1384922 h 1424419"/>
              <a:gd name="connsiteX12" fmla="*/ 94302 w 1306101"/>
              <a:gd name="connsiteY12" fmla="*/ 1158755 h 1424419"/>
              <a:gd name="connsiteX13" fmla="*/ 39429 w 1306101"/>
              <a:gd name="connsiteY13" fmla="*/ 1117635 h 1424419"/>
              <a:gd name="connsiteX14" fmla="*/ 667 w 1306101"/>
              <a:gd name="connsiteY14" fmla="*/ 999105 h 1424419"/>
              <a:gd name="connsiteX15" fmla="*/ 0 w 1306101"/>
              <a:gd name="connsiteY15" fmla="*/ 972364 h 1424419"/>
              <a:gd name="connsiteX16" fmla="*/ 2496 w 1306101"/>
              <a:gd name="connsiteY16" fmla="*/ 463106 h 1424419"/>
              <a:gd name="connsiteX17" fmla="*/ 2458 w 1306101"/>
              <a:gd name="connsiteY17" fmla="*/ 429563 h 1424419"/>
              <a:gd name="connsiteX18" fmla="*/ 75248 w 1306101"/>
              <a:gd name="connsiteY18" fmla="*/ 303202 h 1424419"/>
              <a:gd name="connsiteX19" fmla="*/ 106293 w 1306101"/>
              <a:gd name="connsiteY19" fmla="*/ 282597 h 1424419"/>
              <a:gd name="connsiteX20" fmla="*/ 541533 w 1306101"/>
              <a:gd name="connsiteY20" fmla="*/ 38110 h 1424419"/>
              <a:gd name="connsiteX21" fmla="*/ 653528 w 1306101"/>
              <a:gd name="connsiteY21" fmla="*/ 0 h 1424419"/>
              <a:gd name="connsiteX0" fmla="*/ 653528 w 1304819"/>
              <a:gd name="connsiteY0" fmla="*/ 0 h 1424419"/>
              <a:gd name="connsiteX1" fmla="*/ 757287 w 1304819"/>
              <a:gd name="connsiteY1" fmla="*/ 32444 h 1424419"/>
              <a:gd name="connsiteX2" fmla="*/ 1206876 w 1304819"/>
              <a:gd name="connsiteY2" fmla="*/ 284945 h 1424419"/>
              <a:gd name="connsiteX3" fmla="*/ 1237706 w 1304819"/>
              <a:gd name="connsiteY3" fmla="*/ 306775 h 1424419"/>
              <a:gd name="connsiteX4" fmla="*/ 1304420 w 1304819"/>
              <a:gd name="connsiteY4" fmla="*/ 434263 h 1424419"/>
              <a:gd name="connsiteX5" fmla="*/ 1303099 w 1304819"/>
              <a:gd name="connsiteY5" fmla="*/ 495558 h 1424419"/>
              <a:gd name="connsiteX6" fmla="*/ 1301746 w 1304819"/>
              <a:gd name="connsiteY6" fmla="*/ 953747 h 1424419"/>
              <a:gd name="connsiteX7" fmla="*/ 1302599 w 1304819"/>
              <a:gd name="connsiteY7" fmla="*/ 1003650 h 1424419"/>
              <a:gd name="connsiteX8" fmla="*/ 1227376 w 1304819"/>
              <a:gd name="connsiteY8" fmla="*/ 1152027 h 1424419"/>
              <a:gd name="connsiteX9" fmla="*/ 1172881 w 1304819"/>
              <a:gd name="connsiteY9" fmla="*/ 1179342 h 1424419"/>
              <a:gd name="connsiteX10" fmla="*/ 792288 w 1304819"/>
              <a:gd name="connsiteY10" fmla="*/ 1385653 h 1424419"/>
              <a:gd name="connsiteX11" fmla="*/ 522686 w 1304819"/>
              <a:gd name="connsiteY11" fmla="*/ 1384922 h 1424419"/>
              <a:gd name="connsiteX12" fmla="*/ 94302 w 1304819"/>
              <a:gd name="connsiteY12" fmla="*/ 1158755 h 1424419"/>
              <a:gd name="connsiteX13" fmla="*/ 39429 w 1304819"/>
              <a:gd name="connsiteY13" fmla="*/ 1117635 h 1424419"/>
              <a:gd name="connsiteX14" fmla="*/ 667 w 1304819"/>
              <a:gd name="connsiteY14" fmla="*/ 999105 h 1424419"/>
              <a:gd name="connsiteX15" fmla="*/ 0 w 1304819"/>
              <a:gd name="connsiteY15" fmla="*/ 972364 h 1424419"/>
              <a:gd name="connsiteX16" fmla="*/ 2496 w 1304819"/>
              <a:gd name="connsiteY16" fmla="*/ 463106 h 1424419"/>
              <a:gd name="connsiteX17" fmla="*/ 2458 w 1304819"/>
              <a:gd name="connsiteY17" fmla="*/ 429563 h 1424419"/>
              <a:gd name="connsiteX18" fmla="*/ 75248 w 1304819"/>
              <a:gd name="connsiteY18" fmla="*/ 303202 h 1424419"/>
              <a:gd name="connsiteX19" fmla="*/ 106293 w 1304819"/>
              <a:gd name="connsiteY19" fmla="*/ 282597 h 1424419"/>
              <a:gd name="connsiteX20" fmla="*/ 541533 w 1304819"/>
              <a:gd name="connsiteY20" fmla="*/ 38110 h 1424419"/>
              <a:gd name="connsiteX21" fmla="*/ 653528 w 1304819"/>
              <a:gd name="connsiteY21" fmla="*/ 0 h 1424419"/>
              <a:gd name="connsiteX0" fmla="*/ 653528 w 1306525"/>
              <a:gd name="connsiteY0" fmla="*/ 0 h 1424419"/>
              <a:gd name="connsiteX1" fmla="*/ 757287 w 1306525"/>
              <a:gd name="connsiteY1" fmla="*/ 32444 h 1424419"/>
              <a:gd name="connsiteX2" fmla="*/ 1206876 w 1306525"/>
              <a:gd name="connsiteY2" fmla="*/ 284945 h 1424419"/>
              <a:gd name="connsiteX3" fmla="*/ 1237706 w 1306525"/>
              <a:gd name="connsiteY3" fmla="*/ 306775 h 1424419"/>
              <a:gd name="connsiteX4" fmla="*/ 1304420 w 1306525"/>
              <a:gd name="connsiteY4" fmla="*/ 434263 h 1424419"/>
              <a:gd name="connsiteX5" fmla="*/ 1305806 w 1306525"/>
              <a:gd name="connsiteY5" fmla="*/ 519922 h 1424419"/>
              <a:gd name="connsiteX6" fmla="*/ 1301746 w 1306525"/>
              <a:gd name="connsiteY6" fmla="*/ 953747 h 1424419"/>
              <a:gd name="connsiteX7" fmla="*/ 1302599 w 1306525"/>
              <a:gd name="connsiteY7" fmla="*/ 1003650 h 1424419"/>
              <a:gd name="connsiteX8" fmla="*/ 1227376 w 1306525"/>
              <a:gd name="connsiteY8" fmla="*/ 1152027 h 1424419"/>
              <a:gd name="connsiteX9" fmla="*/ 1172881 w 1306525"/>
              <a:gd name="connsiteY9" fmla="*/ 1179342 h 1424419"/>
              <a:gd name="connsiteX10" fmla="*/ 792288 w 1306525"/>
              <a:gd name="connsiteY10" fmla="*/ 1385653 h 1424419"/>
              <a:gd name="connsiteX11" fmla="*/ 522686 w 1306525"/>
              <a:gd name="connsiteY11" fmla="*/ 1384922 h 1424419"/>
              <a:gd name="connsiteX12" fmla="*/ 94302 w 1306525"/>
              <a:gd name="connsiteY12" fmla="*/ 1158755 h 1424419"/>
              <a:gd name="connsiteX13" fmla="*/ 39429 w 1306525"/>
              <a:gd name="connsiteY13" fmla="*/ 1117635 h 1424419"/>
              <a:gd name="connsiteX14" fmla="*/ 667 w 1306525"/>
              <a:gd name="connsiteY14" fmla="*/ 999105 h 1424419"/>
              <a:gd name="connsiteX15" fmla="*/ 0 w 1306525"/>
              <a:gd name="connsiteY15" fmla="*/ 972364 h 1424419"/>
              <a:gd name="connsiteX16" fmla="*/ 2496 w 1306525"/>
              <a:gd name="connsiteY16" fmla="*/ 463106 h 1424419"/>
              <a:gd name="connsiteX17" fmla="*/ 2458 w 1306525"/>
              <a:gd name="connsiteY17" fmla="*/ 429563 h 1424419"/>
              <a:gd name="connsiteX18" fmla="*/ 75248 w 1306525"/>
              <a:gd name="connsiteY18" fmla="*/ 303202 h 1424419"/>
              <a:gd name="connsiteX19" fmla="*/ 106293 w 1306525"/>
              <a:gd name="connsiteY19" fmla="*/ 282597 h 1424419"/>
              <a:gd name="connsiteX20" fmla="*/ 541533 w 1306525"/>
              <a:gd name="connsiteY20" fmla="*/ 38110 h 1424419"/>
              <a:gd name="connsiteX21" fmla="*/ 653528 w 1306525"/>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2881 w 1305814"/>
              <a:gd name="connsiteY9" fmla="*/ 1179342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4419"/>
              <a:gd name="connsiteX1" fmla="*/ 757287 w 1305814"/>
              <a:gd name="connsiteY1" fmla="*/ 32444 h 1424419"/>
              <a:gd name="connsiteX2" fmla="*/ 1206876 w 1305814"/>
              <a:gd name="connsiteY2" fmla="*/ 284945 h 1424419"/>
              <a:gd name="connsiteX3" fmla="*/ 1237706 w 1305814"/>
              <a:gd name="connsiteY3" fmla="*/ 306775 h 1424419"/>
              <a:gd name="connsiteX4" fmla="*/ 1304420 w 1305814"/>
              <a:gd name="connsiteY4" fmla="*/ 434263 h 1424419"/>
              <a:gd name="connsiteX5" fmla="*/ 1305806 w 1305814"/>
              <a:gd name="connsiteY5" fmla="*/ 519922 h 1424419"/>
              <a:gd name="connsiteX6" fmla="*/ 1301746 w 1305814"/>
              <a:gd name="connsiteY6" fmla="*/ 953747 h 1424419"/>
              <a:gd name="connsiteX7" fmla="*/ 1302599 w 1305814"/>
              <a:gd name="connsiteY7" fmla="*/ 1003650 h 1424419"/>
              <a:gd name="connsiteX8" fmla="*/ 1227376 w 1305814"/>
              <a:gd name="connsiteY8" fmla="*/ 1152027 h 1424419"/>
              <a:gd name="connsiteX9" fmla="*/ 1174235 w 1305814"/>
              <a:gd name="connsiteY9" fmla="*/ 1184756 h 1424419"/>
              <a:gd name="connsiteX10" fmla="*/ 792288 w 1305814"/>
              <a:gd name="connsiteY10" fmla="*/ 1385653 h 1424419"/>
              <a:gd name="connsiteX11" fmla="*/ 522686 w 1305814"/>
              <a:gd name="connsiteY11" fmla="*/ 1384922 h 1424419"/>
              <a:gd name="connsiteX12" fmla="*/ 94302 w 1305814"/>
              <a:gd name="connsiteY12" fmla="*/ 1158755 h 1424419"/>
              <a:gd name="connsiteX13" fmla="*/ 39429 w 1305814"/>
              <a:gd name="connsiteY13" fmla="*/ 1117635 h 1424419"/>
              <a:gd name="connsiteX14" fmla="*/ 667 w 1305814"/>
              <a:gd name="connsiteY14" fmla="*/ 999105 h 1424419"/>
              <a:gd name="connsiteX15" fmla="*/ 0 w 1305814"/>
              <a:gd name="connsiteY15" fmla="*/ 972364 h 1424419"/>
              <a:gd name="connsiteX16" fmla="*/ 2496 w 1305814"/>
              <a:gd name="connsiteY16" fmla="*/ 463106 h 1424419"/>
              <a:gd name="connsiteX17" fmla="*/ 2458 w 1305814"/>
              <a:gd name="connsiteY17" fmla="*/ 429563 h 1424419"/>
              <a:gd name="connsiteX18" fmla="*/ 75248 w 1305814"/>
              <a:gd name="connsiteY18" fmla="*/ 303202 h 1424419"/>
              <a:gd name="connsiteX19" fmla="*/ 106293 w 1305814"/>
              <a:gd name="connsiteY19" fmla="*/ 282597 h 1424419"/>
              <a:gd name="connsiteX20" fmla="*/ 541533 w 1305814"/>
              <a:gd name="connsiteY20" fmla="*/ 38110 h 1424419"/>
              <a:gd name="connsiteX21" fmla="*/ 653528 w 1305814"/>
              <a:gd name="connsiteY21" fmla="*/ 0 h 1424419"/>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7408"/>
              <a:gd name="connsiteX1" fmla="*/ 757287 w 1305814"/>
              <a:gd name="connsiteY1" fmla="*/ 32444 h 1427408"/>
              <a:gd name="connsiteX2" fmla="*/ 1206876 w 1305814"/>
              <a:gd name="connsiteY2" fmla="*/ 284945 h 1427408"/>
              <a:gd name="connsiteX3" fmla="*/ 1237706 w 1305814"/>
              <a:gd name="connsiteY3" fmla="*/ 306775 h 1427408"/>
              <a:gd name="connsiteX4" fmla="*/ 1304420 w 1305814"/>
              <a:gd name="connsiteY4" fmla="*/ 434263 h 1427408"/>
              <a:gd name="connsiteX5" fmla="*/ 1305806 w 1305814"/>
              <a:gd name="connsiteY5" fmla="*/ 519922 h 1427408"/>
              <a:gd name="connsiteX6" fmla="*/ 1301746 w 1305814"/>
              <a:gd name="connsiteY6" fmla="*/ 953747 h 1427408"/>
              <a:gd name="connsiteX7" fmla="*/ 1302599 w 1305814"/>
              <a:gd name="connsiteY7" fmla="*/ 1003650 h 1427408"/>
              <a:gd name="connsiteX8" fmla="*/ 1227376 w 1305814"/>
              <a:gd name="connsiteY8" fmla="*/ 1152027 h 1427408"/>
              <a:gd name="connsiteX9" fmla="*/ 1174235 w 1305814"/>
              <a:gd name="connsiteY9" fmla="*/ 1184756 h 1427408"/>
              <a:gd name="connsiteX10" fmla="*/ 792288 w 1305814"/>
              <a:gd name="connsiteY10" fmla="*/ 1385653 h 1427408"/>
              <a:gd name="connsiteX11" fmla="*/ 517719 w 1305814"/>
              <a:gd name="connsiteY11" fmla="*/ 1389889 h 1427408"/>
              <a:gd name="connsiteX12" fmla="*/ 94302 w 1305814"/>
              <a:gd name="connsiteY12" fmla="*/ 1158755 h 1427408"/>
              <a:gd name="connsiteX13" fmla="*/ 39429 w 1305814"/>
              <a:gd name="connsiteY13" fmla="*/ 1117635 h 1427408"/>
              <a:gd name="connsiteX14" fmla="*/ 667 w 1305814"/>
              <a:gd name="connsiteY14" fmla="*/ 999105 h 1427408"/>
              <a:gd name="connsiteX15" fmla="*/ 0 w 1305814"/>
              <a:gd name="connsiteY15" fmla="*/ 972364 h 1427408"/>
              <a:gd name="connsiteX16" fmla="*/ 2496 w 1305814"/>
              <a:gd name="connsiteY16" fmla="*/ 463106 h 1427408"/>
              <a:gd name="connsiteX17" fmla="*/ 2458 w 1305814"/>
              <a:gd name="connsiteY17" fmla="*/ 429563 h 1427408"/>
              <a:gd name="connsiteX18" fmla="*/ 75248 w 1305814"/>
              <a:gd name="connsiteY18" fmla="*/ 303202 h 1427408"/>
              <a:gd name="connsiteX19" fmla="*/ 106293 w 1305814"/>
              <a:gd name="connsiteY19" fmla="*/ 282597 h 1427408"/>
              <a:gd name="connsiteX20" fmla="*/ 541533 w 1305814"/>
              <a:gd name="connsiteY20" fmla="*/ 38110 h 1427408"/>
              <a:gd name="connsiteX21" fmla="*/ 653528 w 1305814"/>
              <a:gd name="connsiteY21" fmla="*/ 0 h 1427408"/>
              <a:gd name="connsiteX0" fmla="*/ 653528 w 1305814"/>
              <a:gd name="connsiteY0" fmla="*/ 0 h 1421591"/>
              <a:gd name="connsiteX1" fmla="*/ 757287 w 1305814"/>
              <a:gd name="connsiteY1" fmla="*/ 32444 h 1421591"/>
              <a:gd name="connsiteX2" fmla="*/ 1206876 w 1305814"/>
              <a:gd name="connsiteY2" fmla="*/ 284945 h 1421591"/>
              <a:gd name="connsiteX3" fmla="*/ 1237706 w 1305814"/>
              <a:gd name="connsiteY3" fmla="*/ 306775 h 1421591"/>
              <a:gd name="connsiteX4" fmla="*/ 1304420 w 1305814"/>
              <a:gd name="connsiteY4" fmla="*/ 434263 h 1421591"/>
              <a:gd name="connsiteX5" fmla="*/ 1305806 w 1305814"/>
              <a:gd name="connsiteY5" fmla="*/ 519922 h 1421591"/>
              <a:gd name="connsiteX6" fmla="*/ 1301746 w 1305814"/>
              <a:gd name="connsiteY6" fmla="*/ 953747 h 1421591"/>
              <a:gd name="connsiteX7" fmla="*/ 1302599 w 1305814"/>
              <a:gd name="connsiteY7" fmla="*/ 1003650 h 1421591"/>
              <a:gd name="connsiteX8" fmla="*/ 1227376 w 1305814"/>
              <a:gd name="connsiteY8" fmla="*/ 1152027 h 1421591"/>
              <a:gd name="connsiteX9" fmla="*/ 1174235 w 1305814"/>
              <a:gd name="connsiteY9" fmla="*/ 1184756 h 1421591"/>
              <a:gd name="connsiteX10" fmla="*/ 792288 w 1305814"/>
              <a:gd name="connsiteY10" fmla="*/ 1385653 h 1421591"/>
              <a:gd name="connsiteX11" fmla="*/ 502818 w 1305814"/>
              <a:gd name="connsiteY11" fmla="*/ 1379955 h 1421591"/>
              <a:gd name="connsiteX12" fmla="*/ 94302 w 1305814"/>
              <a:gd name="connsiteY12" fmla="*/ 1158755 h 1421591"/>
              <a:gd name="connsiteX13" fmla="*/ 39429 w 1305814"/>
              <a:gd name="connsiteY13" fmla="*/ 1117635 h 1421591"/>
              <a:gd name="connsiteX14" fmla="*/ 667 w 1305814"/>
              <a:gd name="connsiteY14" fmla="*/ 999105 h 1421591"/>
              <a:gd name="connsiteX15" fmla="*/ 0 w 1305814"/>
              <a:gd name="connsiteY15" fmla="*/ 972364 h 1421591"/>
              <a:gd name="connsiteX16" fmla="*/ 2496 w 1305814"/>
              <a:gd name="connsiteY16" fmla="*/ 463106 h 1421591"/>
              <a:gd name="connsiteX17" fmla="*/ 2458 w 1305814"/>
              <a:gd name="connsiteY17" fmla="*/ 429563 h 1421591"/>
              <a:gd name="connsiteX18" fmla="*/ 75248 w 1305814"/>
              <a:gd name="connsiteY18" fmla="*/ 303202 h 1421591"/>
              <a:gd name="connsiteX19" fmla="*/ 106293 w 1305814"/>
              <a:gd name="connsiteY19" fmla="*/ 282597 h 1421591"/>
              <a:gd name="connsiteX20" fmla="*/ 541533 w 1305814"/>
              <a:gd name="connsiteY20" fmla="*/ 38110 h 1421591"/>
              <a:gd name="connsiteX21" fmla="*/ 653528 w 1305814"/>
              <a:gd name="connsiteY21" fmla="*/ 0 h 1421591"/>
              <a:gd name="connsiteX0" fmla="*/ 653528 w 1305814"/>
              <a:gd name="connsiteY0" fmla="*/ 0 h 1423589"/>
              <a:gd name="connsiteX1" fmla="*/ 757287 w 1305814"/>
              <a:gd name="connsiteY1" fmla="*/ 32444 h 1423589"/>
              <a:gd name="connsiteX2" fmla="*/ 1206876 w 1305814"/>
              <a:gd name="connsiteY2" fmla="*/ 284945 h 1423589"/>
              <a:gd name="connsiteX3" fmla="*/ 1237706 w 1305814"/>
              <a:gd name="connsiteY3" fmla="*/ 306775 h 1423589"/>
              <a:gd name="connsiteX4" fmla="*/ 1304420 w 1305814"/>
              <a:gd name="connsiteY4" fmla="*/ 434263 h 1423589"/>
              <a:gd name="connsiteX5" fmla="*/ 1305806 w 1305814"/>
              <a:gd name="connsiteY5" fmla="*/ 519922 h 1423589"/>
              <a:gd name="connsiteX6" fmla="*/ 1301746 w 1305814"/>
              <a:gd name="connsiteY6" fmla="*/ 953747 h 1423589"/>
              <a:gd name="connsiteX7" fmla="*/ 1302599 w 1305814"/>
              <a:gd name="connsiteY7" fmla="*/ 1003650 h 1423589"/>
              <a:gd name="connsiteX8" fmla="*/ 1227376 w 1305814"/>
              <a:gd name="connsiteY8" fmla="*/ 1152027 h 1423589"/>
              <a:gd name="connsiteX9" fmla="*/ 1174235 w 1305814"/>
              <a:gd name="connsiteY9" fmla="*/ 1184756 h 1423589"/>
              <a:gd name="connsiteX10" fmla="*/ 792288 w 1305814"/>
              <a:gd name="connsiteY10" fmla="*/ 1385653 h 1423589"/>
              <a:gd name="connsiteX11" fmla="*/ 502818 w 1305814"/>
              <a:gd name="connsiteY11" fmla="*/ 1379955 h 1423589"/>
              <a:gd name="connsiteX12" fmla="*/ 94302 w 1305814"/>
              <a:gd name="connsiteY12" fmla="*/ 1158755 h 1423589"/>
              <a:gd name="connsiteX13" fmla="*/ 39429 w 1305814"/>
              <a:gd name="connsiteY13" fmla="*/ 1117635 h 1423589"/>
              <a:gd name="connsiteX14" fmla="*/ 667 w 1305814"/>
              <a:gd name="connsiteY14" fmla="*/ 999105 h 1423589"/>
              <a:gd name="connsiteX15" fmla="*/ 0 w 1305814"/>
              <a:gd name="connsiteY15" fmla="*/ 972364 h 1423589"/>
              <a:gd name="connsiteX16" fmla="*/ 2496 w 1305814"/>
              <a:gd name="connsiteY16" fmla="*/ 463106 h 1423589"/>
              <a:gd name="connsiteX17" fmla="*/ 2458 w 1305814"/>
              <a:gd name="connsiteY17" fmla="*/ 429563 h 1423589"/>
              <a:gd name="connsiteX18" fmla="*/ 75248 w 1305814"/>
              <a:gd name="connsiteY18" fmla="*/ 303202 h 1423589"/>
              <a:gd name="connsiteX19" fmla="*/ 106293 w 1305814"/>
              <a:gd name="connsiteY19" fmla="*/ 282597 h 1423589"/>
              <a:gd name="connsiteX20" fmla="*/ 541533 w 1305814"/>
              <a:gd name="connsiteY20" fmla="*/ 38110 h 1423589"/>
              <a:gd name="connsiteX21" fmla="*/ 653528 w 1305814"/>
              <a:gd name="connsiteY21" fmla="*/ 0 h 142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C00000"/>
          </a:solidFill>
          <a:ln w="15875">
            <a:solidFill>
              <a:srgbClr val="C00000"/>
            </a:soli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3600" dirty="0">
                <a:solidFill>
                  <a:prstClr val="white"/>
                </a:solidFill>
                <a:latin typeface="Impact" panose="020B0806030902050204" pitchFamily="34" charset="0"/>
              </a:rPr>
              <a:t>03</a:t>
            </a:r>
            <a:endParaRPr lang="zh-CN" altLang="en-US" sz="2800" dirty="0">
              <a:solidFill>
                <a:prstClr val="white"/>
              </a:solidFill>
              <a:latin typeface="Impact" panose="020B0806030902050204" pitchFamily="34" charset="0"/>
            </a:endParaRPr>
          </a:p>
        </p:txBody>
      </p:sp>
      <p:pic>
        <p:nvPicPr>
          <p:cNvPr id="26" name="手"/>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1010" y="1621665"/>
            <a:ext cx="1549211" cy="4424803"/>
          </a:xfrm>
          <a:prstGeom prst="rect">
            <a:avLst/>
          </a:prstGeom>
        </p:spPr>
      </p:pic>
    </p:spTree>
    <p:extLst>
      <p:ext uri="{BB962C8B-B14F-4D97-AF65-F5344CB8AC3E}">
        <p14:creationId xmlns:p14="http://schemas.microsoft.com/office/powerpoint/2010/main" val="3136296080"/>
      </p:ext>
    </p:extLst>
  </p:cSld>
  <p:clrMapOvr>
    <a:masterClrMapping/>
  </p:clrMapOvr>
  <mc:AlternateContent xmlns:mc="http://schemas.openxmlformats.org/markup-compatibility/2006" xmlns:p14="http://schemas.microsoft.com/office/powerpoint/2010/main">
    <mc:Choice Requires="p14">
      <p:transition spd="slow" p14:dur="1600" advTm="7000">
        <p:blinds dir="vert"/>
      </p:transition>
    </mc:Choice>
    <mc:Fallback xmlns="">
      <p:transition spd="slow" advTm="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ppt_x"/>
                                          </p:val>
                                        </p:tav>
                                        <p:tav tm="100000">
                                          <p:val>
                                            <p:strVal val="#ppt_x"/>
                                          </p:val>
                                        </p:tav>
                                      </p:tavLst>
                                    </p:anim>
                                    <p:anim calcmode="lin" valueType="num">
                                      <p:cBhvr additive="base">
                                        <p:cTn id="8" dur="1000" fill="hold"/>
                                        <p:tgtEl>
                                          <p:spTgt spid="26"/>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1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fltVal val="0"/>
                                          </p:val>
                                        </p:tav>
                                        <p:tav tm="100000">
                                          <p:val>
                                            <p:strVal val="#ppt_w"/>
                                          </p:val>
                                        </p:tav>
                                      </p:tavLst>
                                    </p:anim>
                                    <p:anim calcmode="lin" valueType="num">
                                      <p:cBhvr>
                                        <p:cTn id="12" dur="250" fill="hold"/>
                                        <p:tgtEl>
                                          <p:spTgt spid="3"/>
                                        </p:tgtEl>
                                        <p:attrNameLst>
                                          <p:attrName>ppt_h</p:attrName>
                                        </p:attrNameLst>
                                      </p:cBhvr>
                                      <p:tavLst>
                                        <p:tav tm="0">
                                          <p:val>
                                            <p:fltVal val="0"/>
                                          </p:val>
                                        </p:tav>
                                        <p:tav tm="100000">
                                          <p:val>
                                            <p:strVal val="#ppt_h"/>
                                          </p:val>
                                        </p:tav>
                                      </p:tavLst>
                                    </p:anim>
                                    <p:animEffect transition="in" filter="fade">
                                      <p:cBhvr>
                                        <p:cTn id="13" dur="250"/>
                                        <p:tgtEl>
                                          <p:spTgt spid="3"/>
                                        </p:tgtEl>
                                      </p:cBhvr>
                                    </p:animEffect>
                                  </p:childTnLst>
                                </p:cTn>
                              </p:par>
                              <p:par>
                                <p:cTn id="14" presetID="10" presetClass="entr" presetSubtype="0" fill="hold" nodeType="withEffect">
                                  <p:stCondLst>
                                    <p:cond delay="1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50"/>
                                        <p:tgtEl>
                                          <p:spTgt spid="7"/>
                                        </p:tgtEl>
                                      </p:cBhvr>
                                    </p:animEffect>
                                  </p:childTnLst>
                                </p:cTn>
                              </p:par>
                              <p:par>
                                <p:cTn id="17" presetID="42" presetClass="path" presetSubtype="0" accel="50000" decel="50000" autoRev="1" fill="hold" nodeType="withEffect">
                                  <p:stCondLst>
                                    <p:cond delay="0"/>
                                  </p:stCondLst>
                                  <p:childTnLst>
                                    <p:animMotion origin="layout" path="M 2.77778E-7 1.80191E-6 L -0.06302 -0.00062 " pathEditMode="relative" rAng="0" ptsTypes="AA">
                                      <p:cBhvr>
                                        <p:cTn id="18" dur="1250" fill="hold"/>
                                        <p:tgtEl>
                                          <p:spTgt spid="7"/>
                                        </p:tgtEl>
                                        <p:attrNameLst>
                                          <p:attrName>ppt_x</p:attrName>
                                          <p:attrName>ppt_y</p:attrName>
                                        </p:attrNameLst>
                                      </p:cBhvr>
                                      <p:rCtr x="-3160" y="-31"/>
                                    </p:animMotion>
                                  </p:childTnLst>
                                </p:cTn>
                              </p:par>
                              <p:par>
                                <p:cTn id="19" presetID="42" presetClass="path" presetSubtype="0" accel="50000" decel="50000" fill="hold" nodeType="withEffect">
                                  <p:stCondLst>
                                    <p:cond delay="1250"/>
                                  </p:stCondLst>
                                  <p:childTnLst>
                                    <p:animMotion origin="layout" path="M 5E-6 -2.22222E-6 L 0.06667 -0.00092 " pathEditMode="relative" rAng="0" ptsTypes="AA">
                                      <p:cBhvr>
                                        <p:cTn id="20" dur="1250" fill="hold"/>
                                        <p:tgtEl>
                                          <p:spTgt spid="26"/>
                                        </p:tgtEl>
                                        <p:attrNameLst>
                                          <p:attrName>ppt_x</p:attrName>
                                          <p:attrName>ppt_y</p:attrName>
                                        </p:attrNameLst>
                                      </p:cBhvr>
                                      <p:rCtr x="3333" y="-62"/>
                                    </p:animMotion>
                                  </p:childTnLst>
                                </p:cTn>
                              </p:par>
                            </p:childTnLst>
                          </p:cTn>
                        </p:par>
                        <p:par>
                          <p:cTn id="21" fill="hold">
                            <p:stCondLst>
                              <p:cond delay="2500"/>
                            </p:stCondLst>
                            <p:childTnLst>
                              <p:par>
                                <p:cTn id="22" presetID="2" presetClass="exit" presetSubtype="4" fill="hold" nodeType="afterEffect">
                                  <p:stCondLst>
                                    <p:cond delay="0"/>
                                  </p:stCondLst>
                                  <p:childTnLst>
                                    <p:anim calcmode="lin" valueType="num">
                                      <p:cBhvr additive="base">
                                        <p:cTn id="23" dur="500"/>
                                        <p:tgtEl>
                                          <p:spTgt spid="26"/>
                                        </p:tgtEl>
                                        <p:attrNameLst>
                                          <p:attrName>ppt_x</p:attrName>
                                        </p:attrNameLst>
                                      </p:cBhvr>
                                      <p:tavLst>
                                        <p:tav tm="0">
                                          <p:val>
                                            <p:strVal val="ppt_x"/>
                                          </p:val>
                                        </p:tav>
                                        <p:tav tm="100000">
                                          <p:val>
                                            <p:strVal val="ppt_x"/>
                                          </p:val>
                                        </p:tav>
                                      </p:tavLst>
                                    </p:anim>
                                    <p:anim calcmode="lin" valueType="num">
                                      <p:cBhvr additive="base">
                                        <p:cTn id="24" dur="500"/>
                                        <p:tgtEl>
                                          <p:spTgt spid="26"/>
                                        </p:tgtEl>
                                        <p:attrNameLst>
                                          <p:attrName>ppt_y</p:attrName>
                                        </p:attrNameLst>
                                      </p:cBhvr>
                                      <p:tavLst>
                                        <p:tav tm="0">
                                          <p:val>
                                            <p:strVal val="ppt_y"/>
                                          </p:val>
                                        </p:tav>
                                        <p:tav tm="100000">
                                          <p:val>
                                            <p:strVal val="1+ppt_h/2"/>
                                          </p:val>
                                        </p:tav>
                                      </p:tavLst>
                                    </p:anim>
                                    <p:set>
                                      <p:cBhvr>
                                        <p:cTn id="25" dur="1" fill="hold">
                                          <p:stCondLst>
                                            <p:cond delay="499"/>
                                          </p:stCondLst>
                                        </p:cTn>
                                        <p:tgtEl>
                                          <p:spTgt spid="26"/>
                                        </p:tgtEl>
                                        <p:attrNameLst>
                                          <p:attrName>style.visibility</p:attrName>
                                        </p:attrNameLst>
                                      </p:cBhvr>
                                      <p:to>
                                        <p:strVal val="hidden"/>
                                      </p:to>
                                    </p:set>
                                  </p:childTnLst>
                                </p:cTn>
                              </p:par>
                            </p:childTnLst>
                          </p:cTn>
                        </p:par>
                        <p:par>
                          <p:cTn id="26" fill="hold">
                            <p:stCondLst>
                              <p:cond delay="3000"/>
                            </p:stCondLst>
                            <p:childTnLst>
                              <p:par>
                                <p:cTn id="27" presetID="31"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90"/>
                                          </p:val>
                                        </p:tav>
                                        <p:tav tm="100000">
                                          <p:val>
                                            <p:fltVal val="0"/>
                                          </p:val>
                                        </p:tav>
                                      </p:tavLst>
                                    </p:anim>
                                    <p:animEffect transition="in" filter="fade">
                                      <p:cBhvr>
                                        <p:cTn id="32" dur="500"/>
                                        <p:tgtEl>
                                          <p:spTgt spid="10"/>
                                        </p:tgtEl>
                                      </p:cBhvr>
                                    </p:animEffect>
                                  </p:childTnLst>
                                </p:cTn>
                              </p:par>
                            </p:childTnLst>
                          </p:cTn>
                        </p:par>
                        <p:par>
                          <p:cTn id="33" fill="hold">
                            <p:stCondLst>
                              <p:cond delay="3500"/>
                            </p:stCondLst>
                            <p:childTnLst>
                              <p:par>
                                <p:cTn id="34" presetID="23" presetClass="entr" presetSubtype="52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 calcmode="lin" valueType="num">
                                      <p:cBhvr>
                                        <p:cTn id="38" dur="500" fill="hold"/>
                                        <p:tgtEl>
                                          <p:spTgt spid="14"/>
                                        </p:tgtEl>
                                        <p:attrNameLst>
                                          <p:attrName>ppt_x</p:attrName>
                                        </p:attrNameLst>
                                      </p:cBhvr>
                                      <p:tavLst>
                                        <p:tav tm="0">
                                          <p:val>
                                            <p:fltVal val="0.5"/>
                                          </p:val>
                                        </p:tav>
                                        <p:tav tm="100000">
                                          <p:val>
                                            <p:strVal val="#ppt_x"/>
                                          </p:val>
                                        </p:tav>
                                      </p:tavLst>
                                    </p:anim>
                                    <p:anim calcmode="lin" valueType="num">
                                      <p:cBhvr>
                                        <p:cTn id="39" dur="500" fill="hold"/>
                                        <p:tgtEl>
                                          <p:spTgt spid="14"/>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ppt_x</p:attrName>
                                        </p:attrNameLst>
                                      </p:cBhvr>
                                      <p:tavLst>
                                        <p:tav tm="0">
                                          <p:val>
                                            <p:fltVal val="0.5"/>
                                          </p:val>
                                        </p:tav>
                                        <p:tav tm="100000">
                                          <p:val>
                                            <p:strVal val="#ppt_x"/>
                                          </p:val>
                                        </p:tav>
                                      </p:tavLst>
                                    </p:anim>
                                    <p:anim calcmode="lin" valueType="num">
                                      <p:cBhvr>
                                        <p:cTn id="45" dur="500" fill="hold"/>
                                        <p:tgtEl>
                                          <p:spTgt spid="15"/>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103"/>
                                  </p:stCondLst>
                                  <p:childTnLst>
                                    <p:set>
                                      <p:cBhvr>
                                        <p:cTn id="47" dur="1" fill="hold">
                                          <p:stCondLst>
                                            <p:cond delay="0"/>
                                          </p:stCondLst>
                                        </p:cTn>
                                        <p:tgtEl>
                                          <p:spTgt spid="16"/>
                                        </p:tgtEl>
                                        <p:attrNameLst>
                                          <p:attrName>style.visibility</p:attrName>
                                        </p:attrNameLst>
                                      </p:cBhvr>
                                      <p:to>
                                        <p:strVal val="visible"/>
                                      </p:to>
                                    </p:set>
                                    <p:anim calcmode="lin" valueType="num">
                                      <p:cBhvr>
                                        <p:cTn id="48" dur="589" fill="hold"/>
                                        <p:tgtEl>
                                          <p:spTgt spid="16"/>
                                        </p:tgtEl>
                                        <p:attrNameLst>
                                          <p:attrName>ppt_w</p:attrName>
                                        </p:attrNameLst>
                                      </p:cBhvr>
                                      <p:tavLst>
                                        <p:tav tm="0">
                                          <p:val>
                                            <p:fltVal val="0"/>
                                          </p:val>
                                        </p:tav>
                                        <p:tav tm="100000">
                                          <p:val>
                                            <p:strVal val="#ppt_w"/>
                                          </p:val>
                                        </p:tav>
                                      </p:tavLst>
                                    </p:anim>
                                    <p:anim calcmode="lin" valueType="num">
                                      <p:cBhvr>
                                        <p:cTn id="49" dur="589" fill="hold"/>
                                        <p:tgtEl>
                                          <p:spTgt spid="16"/>
                                        </p:tgtEl>
                                        <p:attrNameLst>
                                          <p:attrName>ppt_h</p:attrName>
                                        </p:attrNameLst>
                                      </p:cBhvr>
                                      <p:tavLst>
                                        <p:tav tm="0">
                                          <p:val>
                                            <p:fltVal val="0"/>
                                          </p:val>
                                        </p:tav>
                                        <p:tav tm="100000">
                                          <p:val>
                                            <p:strVal val="#ppt_h"/>
                                          </p:val>
                                        </p:tav>
                                      </p:tavLst>
                                    </p:anim>
                                    <p:anim calcmode="lin" valueType="num">
                                      <p:cBhvr>
                                        <p:cTn id="50" dur="589" fill="hold"/>
                                        <p:tgtEl>
                                          <p:spTgt spid="16"/>
                                        </p:tgtEl>
                                        <p:attrNameLst>
                                          <p:attrName>ppt_x</p:attrName>
                                        </p:attrNameLst>
                                      </p:cBhvr>
                                      <p:tavLst>
                                        <p:tav tm="0">
                                          <p:val>
                                            <p:fltVal val="0.5"/>
                                          </p:val>
                                        </p:tav>
                                        <p:tav tm="100000">
                                          <p:val>
                                            <p:strVal val="#ppt_x"/>
                                          </p:val>
                                        </p:tav>
                                      </p:tavLst>
                                    </p:anim>
                                    <p:anim calcmode="lin" valueType="num">
                                      <p:cBhvr>
                                        <p:cTn id="51" dur="589" fill="hold"/>
                                        <p:tgtEl>
                                          <p:spTgt spid="16"/>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25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ppt_x</p:attrName>
                                        </p:attrNameLst>
                                      </p:cBhvr>
                                      <p:tavLst>
                                        <p:tav tm="0">
                                          <p:val>
                                            <p:fltVal val="0.5"/>
                                          </p:val>
                                        </p:tav>
                                        <p:tav tm="100000">
                                          <p:val>
                                            <p:strVal val="#ppt_x"/>
                                          </p:val>
                                        </p:tav>
                                      </p:tavLst>
                                    </p:anim>
                                    <p:anim calcmode="lin" valueType="num">
                                      <p:cBhvr>
                                        <p:cTn id="57" dur="500" fill="hold"/>
                                        <p:tgtEl>
                                          <p:spTgt spid="17"/>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35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46"/>
                                  </p:stCondLst>
                                  <p:childTnLst>
                                    <p:set>
                                      <p:cBhvr>
                                        <p:cTn id="65" dur="1" fill="hold">
                                          <p:stCondLst>
                                            <p:cond delay="0"/>
                                          </p:stCondLst>
                                        </p:cTn>
                                        <p:tgtEl>
                                          <p:spTgt spid="19"/>
                                        </p:tgtEl>
                                        <p:attrNameLst>
                                          <p:attrName>style.visibility</p:attrName>
                                        </p:attrNameLst>
                                      </p:cBhvr>
                                      <p:to>
                                        <p:strVal val="visible"/>
                                      </p:to>
                                    </p:set>
                                    <p:anim calcmode="lin" valueType="num">
                                      <p:cBhvr>
                                        <p:cTn id="66" dur="227" fill="hold"/>
                                        <p:tgtEl>
                                          <p:spTgt spid="19"/>
                                        </p:tgtEl>
                                        <p:attrNameLst>
                                          <p:attrName>ppt_w</p:attrName>
                                        </p:attrNameLst>
                                      </p:cBhvr>
                                      <p:tavLst>
                                        <p:tav tm="0">
                                          <p:val>
                                            <p:fltVal val="0"/>
                                          </p:val>
                                        </p:tav>
                                        <p:tav tm="100000">
                                          <p:val>
                                            <p:strVal val="#ppt_w"/>
                                          </p:val>
                                        </p:tav>
                                      </p:tavLst>
                                    </p:anim>
                                    <p:anim calcmode="lin" valueType="num">
                                      <p:cBhvr>
                                        <p:cTn id="67" dur="227" fill="hold"/>
                                        <p:tgtEl>
                                          <p:spTgt spid="19"/>
                                        </p:tgtEl>
                                        <p:attrNameLst>
                                          <p:attrName>ppt_h</p:attrName>
                                        </p:attrNameLst>
                                      </p:cBhvr>
                                      <p:tavLst>
                                        <p:tav tm="0">
                                          <p:val>
                                            <p:fltVal val="0"/>
                                          </p:val>
                                        </p:tav>
                                        <p:tav tm="100000">
                                          <p:val>
                                            <p:strVal val="#ppt_h"/>
                                          </p:val>
                                        </p:tav>
                                      </p:tavLst>
                                    </p:anim>
                                    <p:anim calcmode="lin" valueType="num">
                                      <p:cBhvr>
                                        <p:cTn id="68" dur="227" fill="hold"/>
                                        <p:tgtEl>
                                          <p:spTgt spid="19"/>
                                        </p:tgtEl>
                                        <p:attrNameLst>
                                          <p:attrName>ppt_x</p:attrName>
                                        </p:attrNameLst>
                                      </p:cBhvr>
                                      <p:tavLst>
                                        <p:tav tm="0">
                                          <p:val>
                                            <p:fltVal val="0.5"/>
                                          </p:val>
                                        </p:tav>
                                        <p:tav tm="100000">
                                          <p:val>
                                            <p:strVal val="#ppt_x"/>
                                          </p:val>
                                        </p:tav>
                                      </p:tavLst>
                                    </p:anim>
                                    <p:anim calcmode="lin" valueType="num">
                                      <p:cBhvr>
                                        <p:cTn id="69" dur="227" fill="hold"/>
                                        <p:tgtEl>
                                          <p:spTgt spid="19"/>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46"/>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 calcmode="lin" valueType="num">
                                      <p:cBhvr>
                                        <p:cTn id="74" dur="500" fill="hold"/>
                                        <p:tgtEl>
                                          <p:spTgt spid="18"/>
                                        </p:tgtEl>
                                        <p:attrNameLst>
                                          <p:attrName>ppt_x</p:attrName>
                                        </p:attrNameLst>
                                      </p:cBhvr>
                                      <p:tavLst>
                                        <p:tav tm="0">
                                          <p:val>
                                            <p:fltVal val="0.5"/>
                                          </p:val>
                                        </p:tav>
                                        <p:tav tm="100000">
                                          <p:val>
                                            <p:strVal val="#ppt_x"/>
                                          </p:val>
                                        </p:tav>
                                      </p:tavLst>
                                    </p:anim>
                                    <p:anim calcmode="lin" valueType="num">
                                      <p:cBhvr>
                                        <p:cTn id="75" dur="500" fill="hold"/>
                                        <p:tgtEl>
                                          <p:spTgt spid="18"/>
                                        </p:tgtEl>
                                        <p:attrNameLst>
                                          <p:attrName>ppt_y</p:attrName>
                                        </p:attrNameLst>
                                      </p:cBhvr>
                                      <p:tavLst>
                                        <p:tav tm="0">
                                          <p:val>
                                            <p:fltVal val="0.5"/>
                                          </p:val>
                                        </p:tav>
                                        <p:tav tm="100000">
                                          <p:val>
                                            <p:strVal val="#ppt_y"/>
                                          </p:val>
                                        </p:tav>
                                      </p:tavLst>
                                    </p:anim>
                                  </p:childTnLst>
                                </p:cTn>
                              </p:par>
                              <p:par>
                                <p:cTn id="76" presetID="23" presetClass="entr" presetSubtype="528" fill="hold" grpId="0" nodeType="withEffect">
                                  <p:stCondLst>
                                    <p:cond delay="296"/>
                                  </p:stCondLst>
                                  <p:childTnLst>
                                    <p:set>
                                      <p:cBhvr>
                                        <p:cTn id="77" dur="1" fill="hold">
                                          <p:stCondLst>
                                            <p:cond delay="0"/>
                                          </p:stCondLst>
                                        </p:cTn>
                                        <p:tgtEl>
                                          <p:spTgt spid="20"/>
                                        </p:tgtEl>
                                        <p:attrNameLst>
                                          <p:attrName>style.visibility</p:attrName>
                                        </p:attrNameLst>
                                      </p:cBhvr>
                                      <p:to>
                                        <p:strVal val="visible"/>
                                      </p:to>
                                    </p:set>
                                    <p:anim calcmode="lin" valueType="num">
                                      <p:cBhvr>
                                        <p:cTn id="78" dur="695" fill="hold"/>
                                        <p:tgtEl>
                                          <p:spTgt spid="20"/>
                                        </p:tgtEl>
                                        <p:attrNameLst>
                                          <p:attrName>ppt_w</p:attrName>
                                        </p:attrNameLst>
                                      </p:cBhvr>
                                      <p:tavLst>
                                        <p:tav tm="0">
                                          <p:val>
                                            <p:fltVal val="0"/>
                                          </p:val>
                                        </p:tav>
                                        <p:tav tm="100000">
                                          <p:val>
                                            <p:strVal val="#ppt_w"/>
                                          </p:val>
                                        </p:tav>
                                      </p:tavLst>
                                    </p:anim>
                                    <p:anim calcmode="lin" valueType="num">
                                      <p:cBhvr>
                                        <p:cTn id="79" dur="695" fill="hold"/>
                                        <p:tgtEl>
                                          <p:spTgt spid="20"/>
                                        </p:tgtEl>
                                        <p:attrNameLst>
                                          <p:attrName>ppt_h</p:attrName>
                                        </p:attrNameLst>
                                      </p:cBhvr>
                                      <p:tavLst>
                                        <p:tav tm="0">
                                          <p:val>
                                            <p:fltVal val="0"/>
                                          </p:val>
                                        </p:tav>
                                        <p:tav tm="100000">
                                          <p:val>
                                            <p:strVal val="#ppt_h"/>
                                          </p:val>
                                        </p:tav>
                                      </p:tavLst>
                                    </p:anim>
                                    <p:anim calcmode="lin" valueType="num">
                                      <p:cBhvr>
                                        <p:cTn id="80" dur="695" fill="hold"/>
                                        <p:tgtEl>
                                          <p:spTgt spid="20"/>
                                        </p:tgtEl>
                                        <p:attrNameLst>
                                          <p:attrName>ppt_x</p:attrName>
                                        </p:attrNameLst>
                                      </p:cBhvr>
                                      <p:tavLst>
                                        <p:tav tm="0">
                                          <p:val>
                                            <p:fltVal val="0.5"/>
                                          </p:val>
                                        </p:tav>
                                        <p:tav tm="100000">
                                          <p:val>
                                            <p:strVal val="#ppt_x"/>
                                          </p:val>
                                        </p:tav>
                                      </p:tavLst>
                                    </p:anim>
                                    <p:anim calcmode="lin" valueType="num">
                                      <p:cBhvr>
                                        <p:cTn id="81" dur="695" fill="hold"/>
                                        <p:tgtEl>
                                          <p:spTgt spid="20"/>
                                        </p:tgtEl>
                                        <p:attrNameLst>
                                          <p:attrName>ppt_y</p:attrName>
                                        </p:attrNameLst>
                                      </p:cBhvr>
                                      <p:tavLst>
                                        <p:tav tm="0">
                                          <p:val>
                                            <p:fltVal val="0.5"/>
                                          </p:val>
                                        </p:tav>
                                        <p:tav tm="100000">
                                          <p:val>
                                            <p:strVal val="#ppt_y"/>
                                          </p:val>
                                        </p:tav>
                                      </p:tavLst>
                                    </p:anim>
                                  </p:childTnLst>
                                </p:cTn>
                              </p:par>
                              <p:par>
                                <p:cTn id="82" presetID="23" presetClass="entr" presetSubtype="528" fill="hold" grpId="0" nodeType="withEffect">
                                  <p:stCondLst>
                                    <p:cond delay="382"/>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 calcmode="lin" valueType="num">
                                      <p:cBhvr>
                                        <p:cTn id="86" dur="500" fill="hold"/>
                                        <p:tgtEl>
                                          <p:spTgt spid="21"/>
                                        </p:tgtEl>
                                        <p:attrNameLst>
                                          <p:attrName>ppt_x</p:attrName>
                                        </p:attrNameLst>
                                      </p:cBhvr>
                                      <p:tavLst>
                                        <p:tav tm="0">
                                          <p:val>
                                            <p:fltVal val="0.5"/>
                                          </p:val>
                                        </p:tav>
                                        <p:tav tm="100000">
                                          <p:val>
                                            <p:strVal val="#ppt_x"/>
                                          </p:val>
                                        </p:tav>
                                      </p:tavLst>
                                    </p:anim>
                                    <p:anim calcmode="lin" valueType="num">
                                      <p:cBhvr>
                                        <p:cTn id="87" dur="500" fill="hold"/>
                                        <p:tgtEl>
                                          <p:spTgt spid="21"/>
                                        </p:tgtEl>
                                        <p:attrNameLst>
                                          <p:attrName>ppt_y</p:attrName>
                                        </p:attrNameLst>
                                      </p:cBhvr>
                                      <p:tavLst>
                                        <p:tav tm="0">
                                          <p:val>
                                            <p:fltVal val="0.5"/>
                                          </p:val>
                                        </p:tav>
                                        <p:tav tm="100000">
                                          <p:val>
                                            <p:strVal val="#ppt_y"/>
                                          </p:val>
                                        </p:tav>
                                      </p:tavLst>
                                    </p:anim>
                                  </p:childTnLst>
                                </p:cTn>
                              </p:par>
                              <p:par>
                                <p:cTn id="88" presetID="23" presetClass="entr" presetSubtype="528" fill="hold" grpId="0" nodeType="withEffect">
                                  <p:stCondLst>
                                    <p:cond delay="301"/>
                                  </p:stCondLst>
                                  <p:childTnLst>
                                    <p:set>
                                      <p:cBhvr>
                                        <p:cTn id="89" dur="1" fill="hold">
                                          <p:stCondLst>
                                            <p:cond delay="0"/>
                                          </p:stCondLst>
                                        </p:cTn>
                                        <p:tgtEl>
                                          <p:spTgt spid="22"/>
                                        </p:tgtEl>
                                        <p:attrNameLst>
                                          <p:attrName>style.visibility</p:attrName>
                                        </p:attrNameLst>
                                      </p:cBhvr>
                                      <p:to>
                                        <p:strVal val="visible"/>
                                      </p:to>
                                    </p:set>
                                    <p:anim calcmode="lin" valueType="num">
                                      <p:cBhvr>
                                        <p:cTn id="90" dur="244" fill="hold"/>
                                        <p:tgtEl>
                                          <p:spTgt spid="22"/>
                                        </p:tgtEl>
                                        <p:attrNameLst>
                                          <p:attrName>ppt_w</p:attrName>
                                        </p:attrNameLst>
                                      </p:cBhvr>
                                      <p:tavLst>
                                        <p:tav tm="0">
                                          <p:val>
                                            <p:fltVal val="0"/>
                                          </p:val>
                                        </p:tav>
                                        <p:tav tm="100000">
                                          <p:val>
                                            <p:strVal val="#ppt_w"/>
                                          </p:val>
                                        </p:tav>
                                      </p:tavLst>
                                    </p:anim>
                                    <p:anim calcmode="lin" valueType="num">
                                      <p:cBhvr>
                                        <p:cTn id="91" dur="244" fill="hold"/>
                                        <p:tgtEl>
                                          <p:spTgt spid="22"/>
                                        </p:tgtEl>
                                        <p:attrNameLst>
                                          <p:attrName>ppt_h</p:attrName>
                                        </p:attrNameLst>
                                      </p:cBhvr>
                                      <p:tavLst>
                                        <p:tav tm="0">
                                          <p:val>
                                            <p:fltVal val="0"/>
                                          </p:val>
                                        </p:tav>
                                        <p:tav tm="100000">
                                          <p:val>
                                            <p:strVal val="#ppt_h"/>
                                          </p:val>
                                        </p:tav>
                                      </p:tavLst>
                                    </p:anim>
                                    <p:anim calcmode="lin" valueType="num">
                                      <p:cBhvr>
                                        <p:cTn id="92" dur="244" fill="hold"/>
                                        <p:tgtEl>
                                          <p:spTgt spid="22"/>
                                        </p:tgtEl>
                                        <p:attrNameLst>
                                          <p:attrName>ppt_x</p:attrName>
                                        </p:attrNameLst>
                                      </p:cBhvr>
                                      <p:tavLst>
                                        <p:tav tm="0">
                                          <p:val>
                                            <p:fltVal val="0.5"/>
                                          </p:val>
                                        </p:tav>
                                        <p:tav tm="100000">
                                          <p:val>
                                            <p:strVal val="#ppt_x"/>
                                          </p:val>
                                        </p:tav>
                                      </p:tavLst>
                                    </p:anim>
                                    <p:anim calcmode="lin" valueType="num">
                                      <p:cBhvr>
                                        <p:cTn id="93" dur="244" fill="hold"/>
                                        <p:tgtEl>
                                          <p:spTgt spid="22"/>
                                        </p:tgtEl>
                                        <p:attrNameLst>
                                          <p:attrName>ppt_y</p:attrName>
                                        </p:attrNameLst>
                                      </p:cBhvr>
                                      <p:tavLst>
                                        <p:tav tm="0">
                                          <p:val>
                                            <p:fltVal val="0.5"/>
                                          </p:val>
                                        </p:tav>
                                        <p:tav tm="100000">
                                          <p:val>
                                            <p:strVal val="#ppt_y"/>
                                          </p:val>
                                        </p:tav>
                                      </p:tavLst>
                                    </p:anim>
                                  </p:childTnLst>
                                </p:cTn>
                              </p:par>
                              <p:par>
                                <p:cTn id="94" presetID="23" presetClass="entr" presetSubtype="528" fill="hold" grpId="0" nodeType="withEffect">
                                  <p:stCondLst>
                                    <p:cond delay="500"/>
                                  </p:stCondLst>
                                  <p:childTnLst>
                                    <p:set>
                                      <p:cBhvr>
                                        <p:cTn id="95" dur="1" fill="hold">
                                          <p:stCondLst>
                                            <p:cond delay="0"/>
                                          </p:stCondLst>
                                        </p:cTn>
                                        <p:tgtEl>
                                          <p:spTgt spid="23"/>
                                        </p:tgtEl>
                                        <p:attrNameLst>
                                          <p:attrName>style.visibility</p:attrName>
                                        </p:attrNameLst>
                                      </p:cBhvr>
                                      <p:to>
                                        <p:strVal val="visible"/>
                                      </p:to>
                                    </p:set>
                                    <p:anim calcmode="lin" valueType="num">
                                      <p:cBhvr>
                                        <p:cTn id="96" dur="534" fill="hold"/>
                                        <p:tgtEl>
                                          <p:spTgt spid="23"/>
                                        </p:tgtEl>
                                        <p:attrNameLst>
                                          <p:attrName>ppt_w</p:attrName>
                                        </p:attrNameLst>
                                      </p:cBhvr>
                                      <p:tavLst>
                                        <p:tav tm="0">
                                          <p:val>
                                            <p:fltVal val="0"/>
                                          </p:val>
                                        </p:tav>
                                        <p:tav tm="100000">
                                          <p:val>
                                            <p:strVal val="#ppt_w"/>
                                          </p:val>
                                        </p:tav>
                                      </p:tavLst>
                                    </p:anim>
                                    <p:anim calcmode="lin" valueType="num">
                                      <p:cBhvr>
                                        <p:cTn id="97" dur="534" fill="hold"/>
                                        <p:tgtEl>
                                          <p:spTgt spid="23"/>
                                        </p:tgtEl>
                                        <p:attrNameLst>
                                          <p:attrName>ppt_h</p:attrName>
                                        </p:attrNameLst>
                                      </p:cBhvr>
                                      <p:tavLst>
                                        <p:tav tm="0">
                                          <p:val>
                                            <p:fltVal val="0"/>
                                          </p:val>
                                        </p:tav>
                                        <p:tav tm="100000">
                                          <p:val>
                                            <p:strVal val="#ppt_h"/>
                                          </p:val>
                                        </p:tav>
                                      </p:tavLst>
                                    </p:anim>
                                    <p:anim calcmode="lin" valueType="num">
                                      <p:cBhvr>
                                        <p:cTn id="98" dur="534" fill="hold"/>
                                        <p:tgtEl>
                                          <p:spTgt spid="23"/>
                                        </p:tgtEl>
                                        <p:attrNameLst>
                                          <p:attrName>ppt_x</p:attrName>
                                        </p:attrNameLst>
                                      </p:cBhvr>
                                      <p:tavLst>
                                        <p:tav tm="0">
                                          <p:val>
                                            <p:fltVal val="0.5"/>
                                          </p:val>
                                        </p:tav>
                                        <p:tav tm="100000">
                                          <p:val>
                                            <p:strVal val="#ppt_x"/>
                                          </p:val>
                                        </p:tav>
                                      </p:tavLst>
                                    </p:anim>
                                    <p:anim calcmode="lin" valueType="num">
                                      <p:cBhvr>
                                        <p:cTn id="99" dur="534" fill="hold"/>
                                        <p:tgtEl>
                                          <p:spTgt spid="23"/>
                                        </p:tgtEl>
                                        <p:attrNameLst>
                                          <p:attrName>ppt_y</p:attrName>
                                        </p:attrNameLst>
                                      </p:cBhvr>
                                      <p:tavLst>
                                        <p:tav tm="0">
                                          <p:val>
                                            <p:fltVal val="0.5"/>
                                          </p:val>
                                        </p:tav>
                                        <p:tav tm="100000">
                                          <p:val>
                                            <p:strVal val="#ppt_y"/>
                                          </p:val>
                                        </p:tav>
                                      </p:tavLst>
                                    </p:anim>
                                  </p:childTnLst>
                                </p:cTn>
                              </p:par>
                              <p:par>
                                <p:cTn id="100" presetID="23" presetClass="entr" presetSubtype="528" fill="hold" grpId="0" nodeType="withEffect">
                                  <p:stCondLst>
                                    <p:cond delay="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106" fill="hold"/>
                                        <p:tgtEl>
                                          <p:spTgt spid="24"/>
                                        </p:tgtEl>
                                        <p:attrNameLst>
                                          <p:attrName>ppt_w</p:attrName>
                                        </p:attrNameLst>
                                      </p:cBhvr>
                                      <p:tavLst>
                                        <p:tav tm="0">
                                          <p:val>
                                            <p:fltVal val="0"/>
                                          </p:val>
                                        </p:tav>
                                        <p:tav tm="100000">
                                          <p:val>
                                            <p:strVal val="#ppt_w"/>
                                          </p:val>
                                        </p:tav>
                                      </p:tavLst>
                                    </p:anim>
                                    <p:anim calcmode="lin" valueType="num">
                                      <p:cBhvr>
                                        <p:cTn id="103" dur="106" fill="hold"/>
                                        <p:tgtEl>
                                          <p:spTgt spid="24"/>
                                        </p:tgtEl>
                                        <p:attrNameLst>
                                          <p:attrName>ppt_h</p:attrName>
                                        </p:attrNameLst>
                                      </p:cBhvr>
                                      <p:tavLst>
                                        <p:tav tm="0">
                                          <p:val>
                                            <p:fltVal val="0"/>
                                          </p:val>
                                        </p:tav>
                                        <p:tav tm="100000">
                                          <p:val>
                                            <p:strVal val="#ppt_h"/>
                                          </p:val>
                                        </p:tav>
                                      </p:tavLst>
                                    </p:anim>
                                    <p:anim calcmode="lin" valueType="num">
                                      <p:cBhvr>
                                        <p:cTn id="104" dur="106" fill="hold"/>
                                        <p:tgtEl>
                                          <p:spTgt spid="24"/>
                                        </p:tgtEl>
                                        <p:attrNameLst>
                                          <p:attrName>ppt_x</p:attrName>
                                        </p:attrNameLst>
                                      </p:cBhvr>
                                      <p:tavLst>
                                        <p:tav tm="0">
                                          <p:val>
                                            <p:fltVal val="0.5"/>
                                          </p:val>
                                        </p:tav>
                                        <p:tav tm="100000">
                                          <p:val>
                                            <p:strVal val="#ppt_x"/>
                                          </p:val>
                                        </p:tav>
                                      </p:tavLst>
                                    </p:anim>
                                    <p:anim calcmode="lin" valueType="num">
                                      <p:cBhvr>
                                        <p:cTn id="105" dur="106" fill="hold"/>
                                        <p:tgtEl>
                                          <p:spTgt spid="24"/>
                                        </p:tgtEl>
                                        <p:attrNameLst>
                                          <p:attrName>ppt_y</p:attrName>
                                        </p:attrNameLst>
                                      </p:cBhvr>
                                      <p:tavLst>
                                        <p:tav tm="0">
                                          <p:val>
                                            <p:fltVal val="0.5"/>
                                          </p:val>
                                        </p:tav>
                                        <p:tav tm="100000">
                                          <p:val>
                                            <p:strVal val="#ppt_y"/>
                                          </p:val>
                                        </p:tav>
                                      </p:tavLst>
                                    </p:anim>
                                  </p:childTnLst>
                                </p:cTn>
                              </p:par>
                              <p:par>
                                <p:cTn id="106" presetID="23" presetClass="entr" presetSubtype="528" fill="hold" grpId="0" nodeType="withEffect">
                                  <p:stCondLst>
                                    <p:cond delay="401"/>
                                  </p:stCondLst>
                                  <p:childTnLst>
                                    <p:set>
                                      <p:cBhvr>
                                        <p:cTn id="107" dur="1" fill="hold">
                                          <p:stCondLst>
                                            <p:cond delay="0"/>
                                          </p:stCondLst>
                                        </p:cTn>
                                        <p:tgtEl>
                                          <p:spTgt spid="25"/>
                                        </p:tgtEl>
                                        <p:attrNameLst>
                                          <p:attrName>style.visibility</p:attrName>
                                        </p:attrNameLst>
                                      </p:cBhvr>
                                      <p:to>
                                        <p:strVal val="visible"/>
                                      </p:to>
                                    </p:set>
                                    <p:anim calcmode="lin" valueType="num">
                                      <p:cBhvr>
                                        <p:cTn id="108" dur="500" fill="hold"/>
                                        <p:tgtEl>
                                          <p:spTgt spid="25"/>
                                        </p:tgtEl>
                                        <p:attrNameLst>
                                          <p:attrName>ppt_w</p:attrName>
                                        </p:attrNameLst>
                                      </p:cBhvr>
                                      <p:tavLst>
                                        <p:tav tm="0">
                                          <p:val>
                                            <p:fltVal val="0"/>
                                          </p:val>
                                        </p:tav>
                                        <p:tav tm="100000">
                                          <p:val>
                                            <p:strVal val="#ppt_w"/>
                                          </p:val>
                                        </p:tav>
                                      </p:tavLst>
                                    </p:anim>
                                    <p:anim calcmode="lin" valueType="num">
                                      <p:cBhvr>
                                        <p:cTn id="109" dur="500" fill="hold"/>
                                        <p:tgtEl>
                                          <p:spTgt spid="25"/>
                                        </p:tgtEl>
                                        <p:attrNameLst>
                                          <p:attrName>ppt_h</p:attrName>
                                        </p:attrNameLst>
                                      </p:cBhvr>
                                      <p:tavLst>
                                        <p:tav tm="0">
                                          <p:val>
                                            <p:fltVal val="0"/>
                                          </p:val>
                                        </p:tav>
                                        <p:tav tm="100000">
                                          <p:val>
                                            <p:strVal val="#ppt_h"/>
                                          </p:val>
                                        </p:tav>
                                      </p:tavLst>
                                    </p:anim>
                                    <p:anim calcmode="lin" valueType="num">
                                      <p:cBhvr>
                                        <p:cTn id="110" dur="500" fill="hold"/>
                                        <p:tgtEl>
                                          <p:spTgt spid="25"/>
                                        </p:tgtEl>
                                        <p:attrNameLst>
                                          <p:attrName>ppt_x</p:attrName>
                                        </p:attrNameLst>
                                      </p:cBhvr>
                                      <p:tavLst>
                                        <p:tav tm="0">
                                          <p:val>
                                            <p:fltVal val="0.5"/>
                                          </p:val>
                                        </p:tav>
                                        <p:tav tm="100000">
                                          <p:val>
                                            <p:strVal val="#ppt_x"/>
                                          </p:val>
                                        </p:tav>
                                      </p:tavLst>
                                    </p:anim>
                                    <p:anim calcmode="lin" valueType="num">
                                      <p:cBhvr>
                                        <p:cTn id="111" dur="500" fill="hold"/>
                                        <p:tgtEl>
                                          <p:spTgt spid="25"/>
                                        </p:tgtEl>
                                        <p:attrNameLst>
                                          <p:attrName>ppt_y</p:attrName>
                                        </p:attrNameLst>
                                      </p:cBhvr>
                                      <p:tavLst>
                                        <p:tav tm="0">
                                          <p:val>
                                            <p:fltVal val="0.5"/>
                                          </p:val>
                                        </p:tav>
                                        <p:tav tm="100000">
                                          <p:val>
                                            <p:strVal val="#ppt_y"/>
                                          </p:val>
                                        </p:tav>
                                      </p:tavLst>
                                    </p:anim>
                                  </p:childTnLst>
                                </p:cTn>
                              </p:par>
                            </p:childTnLst>
                          </p:cTn>
                        </p:par>
                        <p:par>
                          <p:cTn id="112" fill="hold">
                            <p:stCondLst>
                              <p:cond delay="4534"/>
                            </p:stCondLst>
                            <p:childTnLst>
                              <p:par>
                                <p:cTn id="113" presetID="26" presetClass="emph" presetSubtype="0" repeatCount="3000" fill="hold" grpId="1" nodeType="afterEffect">
                                  <p:stCondLst>
                                    <p:cond delay="0"/>
                                  </p:stCondLst>
                                  <p:childTnLst>
                                    <p:animEffect transition="out" filter="fade">
                                      <p:cBhvr>
                                        <p:cTn id="114" dur="500" tmFilter="0, 0; .2, .5; .8, .5; 1, 0"/>
                                        <p:tgtEl>
                                          <p:spTgt spid="14"/>
                                        </p:tgtEl>
                                      </p:cBhvr>
                                    </p:animEffect>
                                    <p:animScale>
                                      <p:cBhvr>
                                        <p:cTn id="115" dur="250" autoRev="1" fill="hold"/>
                                        <p:tgtEl>
                                          <p:spTgt spid="14"/>
                                        </p:tgtEl>
                                      </p:cBhvr>
                                      <p:by x="105000" y="105000"/>
                                    </p:animScale>
                                  </p:childTnLst>
                                </p:cTn>
                              </p:par>
                              <p:par>
                                <p:cTn id="116" presetID="26" presetClass="emph" presetSubtype="0" repeatCount="3000" fill="hold" grpId="1" nodeType="withEffect">
                                  <p:stCondLst>
                                    <p:cond delay="300"/>
                                  </p:stCondLst>
                                  <p:childTnLst>
                                    <p:animEffect transition="out" filter="fade">
                                      <p:cBhvr>
                                        <p:cTn id="117" dur="350" tmFilter="0, 0; .2, .5; .8, .5; 1, 0"/>
                                        <p:tgtEl>
                                          <p:spTgt spid="15"/>
                                        </p:tgtEl>
                                      </p:cBhvr>
                                    </p:animEffect>
                                    <p:animScale>
                                      <p:cBhvr>
                                        <p:cTn id="118" dur="175" autoRev="1" fill="hold"/>
                                        <p:tgtEl>
                                          <p:spTgt spid="15"/>
                                        </p:tgtEl>
                                      </p:cBhvr>
                                      <p:by x="105000" y="105000"/>
                                    </p:animScale>
                                  </p:childTnLst>
                                </p:cTn>
                              </p:par>
                              <p:par>
                                <p:cTn id="119" presetID="26" presetClass="emph" presetSubtype="0" repeatCount="4000" fill="hold" grpId="1" nodeType="withEffect">
                                  <p:stCondLst>
                                    <p:cond delay="500"/>
                                  </p:stCondLst>
                                  <p:childTnLst>
                                    <p:animEffect transition="out" filter="fade">
                                      <p:cBhvr>
                                        <p:cTn id="120" dur="250" tmFilter="0, 0; .2, .5; .8, .5; 1, 0"/>
                                        <p:tgtEl>
                                          <p:spTgt spid="20"/>
                                        </p:tgtEl>
                                      </p:cBhvr>
                                    </p:animEffect>
                                    <p:animScale>
                                      <p:cBhvr>
                                        <p:cTn id="121" dur="125" autoRev="1" fill="hold"/>
                                        <p:tgtEl>
                                          <p:spTgt spid="20"/>
                                        </p:tgtEl>
                                      </p:cBhvr>
                                      <p:by x="105000" y="105000"/>
                                    </p:animScale>
                                  </p:childTnLst>
                                </p:cTn>
                              </p:par>
                              <p:par>
                                <p:cTn id="122" presetID="26" presetClass="emph" presetSubtype="0" repeatCount="3000" fill="hold" grpId="1" nodeType="withEffect">
                                  <p:stCondLst>
                                    <p:cond delay="150"/>
                                  </p:stCondLst>
                                  <p:childTnLst>
                                    <p:animEffect transition="out" filter="fade">
                                      <p:cBhvr>
                                        <p:cTn id="123" dur="400" tmFilter="0, 0; .2, .5; .8, .5; 1, 0"/>
                                        <p:tgtEl>
                                          <p:spTgt spid="13"/>
                                        </p:tgtEl>
                                      </p:cBhvr>
                                    </p:animEffect>
                                    <p:animScale>
                                      <p:cBhvr>
                                        <p:cTn id="124" dur="20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3" grpId="1" animBg="1"/>
      <p:bldP spid="14" grpId="0" animBg="1"/>
      <p:bldP spid="14" grpId="1" animBg="1"/>
      <p:bldP spid="15" grpId="0" animBg="1"/>
      <p:bldP spid="15" grpId="1" animBg="1"/>
      <p:bldP spid="16" grpId="0" animBg="1"/>
      <p:bldP spid="17" grpId="0" animBg="1"/>
      <p:bldP spid="18" grpId="0" animBg="1"/>
      <p:bldP spid="19" grpId="0" animBg="1"/>
      <p:bldP spid="20" grpId="0" animBg="1"/>
      <p:bldP spid="20" grpId="1" animBg="1"/>
      <p:bldP spid="21" grpId="0" animBg="1"/>
      <p:bldP spid="22" grpId="0" animBg="1"/>
      <p:bldP spid="23" grpId="0" animBg="1"/>
      <p:bldP spid="24" grpId="0" animBg="1"/>
      <p:bldP spid="25"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1679" y="123478"/>
            <a:ext cx="8424936" cy="4893647"/>
          </a:xfrm>
          <a:prstGeom prst="rect">
            <a:avLst/>
          </a:prstGeom>
        </p:spPr>
        <p:txBody>
          <a:bodyPr wrap="square">
            <a:spAutoFit/>
          </a:bodyPr>
          <a:lstStyle/>
          <a:p>
            <a:pPr>
              <a:lnSpc>
                <a:spcPct val="15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从</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我们和组件企业交流来看，批量投产的意愿在加强，主流组件企业积极推广双玻产品，技术逐步成熟与良品率提升带动双玻组件成本下降。在去年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月的</a:t>
            </a:r>
            <a:r>
              <a:rPr lang="en-US" altLang="zh-CN" sz="1600" b="1" dirty="0" err="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Intersolar</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欧洲光伏展上，隆基股份将双面双玻组件作为主推新产品之一，并且公司总裁李振国接受采访时表示，公司计划在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年内使</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型单晶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双面双玻组件成为公司主流产品。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年仅隆基一家就将新增</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3.5GW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的双面双玻组件产能。但在选择技术方向上，目前主流厂家存在较大的分歧。晶科，英利，阿特斯等一线企业均已推出自己的双玻双面产品，其中我们看到以隆基，晶澳和天合为主的企业主要推进</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的双面双玻产品，而以英利，晶科和林洋为主的企业主要推动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N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的双面双玻产品，另外如中环股份，第一太阳能等企业则侧重在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HIT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（异质结层电池）上。从</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个的优劣来看，目前</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双面虽然双面率最低，转化效率也最低，但是是目前最快达到量产化的产品。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N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双面转化效率介于两者之间，但是量产化之后成本下降有待验证。（林洋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N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型电池已经成功量产，公司预计其生产成本将与传统</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PERC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接近）而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HIT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技术虽然整体的效率最高，但是由于其晶硅电池表面需要再添加非晶硅薄膜，因此量产化之后成本一直较高，因此需要进一步的生产技术突破或优化。</a:t>
            </a:r>
          </a:p>
        </p:txBody>
      </p:sp>
    </p:spTree>
    <p:extLst>
      <p:ext uri="{BB962C8B-B14F-4D97-AF65-F5344CB8AC3E}">
        <p14:creationId xmlns:p14="http://schemas.microsoft.com/office/powerpoint/2010/main" val="2653425344"/>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9396"/>
            <a:ext cx="9144000" cy="4344707"/>
          </a:xfrm>
          <a:prstGeom prst="rect">
            <a:avLst/>
          </a:prstGeom>
        </p:spPr>
      </p:pic>
    </p:spTree>
    <p:extLst>
      <p:ext uri="{BB962C8B-B14F-4D97-AF65-F5344CB8AC3E}">
        <p14:creationId xmlns:p14="http://schemas.microsoft.com/office/powerpoint/2010/main" val="2058290372"/>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9856" y="771550"/>
            <a:ext cx="7992888" cy="4154984"/>
          </a:xfrm>
          <a:prstGeom prst="rect">
            <a:avLst/>
          </a:prstGeom>
        </p:spPr>
        <p:txBody>
          <a:bodyPr wrap="square">
            <a:spAutoFit/>
          </a:bodyPr>
          <a:lstStyle/>
          <a:p>
            <a:pPr indent="252000">
              <a:lnSpc>
                <a:spcPct val="150000"/>
              </a:lnSpc>
            </a:pPr>
            <a:r>
              <a:rPr lang="zh-CN" altLang="en-US" sz="1600" b="1" dirty="0" smtClean="0">
                <a:latin typeface="仿宋_GB2312" panose="02010609030101010101" pitchFamily="49" charset="-122"/>
                <a:ea typeface="仿宋_GB2312" panose="02010609030101010101" pitchFamily="49" charset="-122"/>
              </a:rPr>
              <a:t>  积土而为山，积水而为海。</a:t>
            </a:r>
            <a:r>
              <a:rPr lang="zh-CN" altLang="en-US" sz="1600" b="1" dirty="0">
                <a:latin typeface="仿宋_GB2312" panose="02010609030101010101" pitchFamily="49" charset="-122"/>
                <a:ea typeface="仿宋_GB2312" panose="02010609030101010101" pitchFamily="49" charset="-122"/>
              </a:rPr>
              <a:t>硅片公司</a:t>
            </a:r>
            <a:r>
              <a:rPr lang="zh-CN" altLang="en-US" sz="1600" b="1" dirty="0" smtClean="0">
                <a:latin typeface="仿宋_GB2312" panose="02010609030101010101" pitchFamily="49" charset="-122"/>
                <a:ea typeface="仿宋_GB2312" panose="02010609030101010101" pitchFamily="49" charset="-122"/>
              </a:rPr>
              <a:t>将节约成本提升效率的理念融入到生产实践中，凡事从点滴做起，细微之处见真章。</a:t>
            </a:r>
            <a:endParaRPr lang="en-US" altLang="zh-CN" sz="1600" b="1" dirty="0" smtClean="0">
              <a:latin typeface="仿宋_GB2312" panose="02010609030101010101" pitchFamily="49" charset="-122"/>
              <a:ea typeface="仿宋_GB2312" panose="02010609030101010101" pitchFamily="49" charset="-122"/>
            </a:endParaRPr>
          </a:p>
          <a:p>
            <a:pPr indent="252000">
              <a:lnSpc>
                <a:spcPct val="15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切方工段粘圆棒的校正底盘由于使用时间过长，磨损严重，其准确度大大降低，操作工每次工作时需多次进行调节，给工作带来诸多不便。</a:t>
            </a:r>
          </a:p>
          <a:p>
            <a:pPr indent="252000">
              <a:lnSpc>
                <a:spcPct val="15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维修师傅安清林看到这种情况，积极动脑思考，</a:t>
            </a:r>
            <a:r>
              <a:rPr lang="zh-CN" altLang="en-US" sz="1600" b="1" dirty="0" smtClean="0">
                <a:latin typeface="仿宋_GB2312" panose="02010609030101010101" pitchFamily="49" charset="-122"/>
                <a:ea typeface="仿宋_GB2312" panose="02010609030101010101" pitchFamily="49" charset="-122"/>
              </a:rPr>
              <a:t>急</a:t>
            </a:r>
            <a:r>
              <a:rPr lang="zh-CN" altLang="zh-CN" sz="1600" b="1" dirty="0" smtClean="0">
                <a:latin typeface="仿宋_GB2312" panose="02010609030101010101" pitchFamily="49" charset="-122"/>
                <a:ea typeface="仿宋_GB2312" panose="02010609030101010101" pitchFamily="49" charset="-122"/>
              </a:rPr>
              <a:t>操作工所急，想操作工所想，提出了粘圆棒校正底盘改造方案，经过技术人员、生产人员论证后开始实施。</a:t>
            </a:r>
          </a:p>
          <a:p>
            <a:pPr indent="252000">
              <a:lnSpc>
                <a:spcPct val="15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改造前的校正底盘是一块正方形铁板中间</a:t>
            </a:r>
            <a:r>
              <a:rPr lang="zh-CN" altLang="en-US" sz="1600" b="1" dirty="0" smtClean="0">
                <a:latin typeface="仿宋_GB2312" panose="02010609030101010101" pitchFamily="49" charset="-122"/>
                <a:ea typeface="仿宋_GB2312" panose="02010609030101010101" pitchFamily="49" charset="-122"/>
              </a:rPr>
              <a:t>有</a:t>
            </a:r>
            <a:r>
              <a:rPr lang="zh-CN" altLang="zh-CN" sz="1600" b="1" dirty="0" smtClean="0">
                <a:latin typeface="仿宋_GB2312" panose="02010609030101010101" pitchFamily="49" charset="-122"/>
                <a:ea typeface="仿宋_GB2312" panose="02010609030101010101" pitchFamily="49" charset="-122"/>
              </a:rPr>
              <a:t>一个圆心，固定在台转操作台上，铁板不能调节，长时间使用，会使台转操作台面磨损，无法补救，导致台转精度降低不能使用。</a:t>
            </a:r>
            <a:endParaRPr lang="en-US" altLang="zh-CN" sz="1600" b="1" dirty="0" smtClean="0">
              <a:latin typeface="仿宋_GB2312" panose="02010609030101010101" pitchFamily="49" charset="-122"/>
              <a:ea typeface="仿宋_GB2312" panose="02010609030101010101" pitchFamily="49" charset="-122"/>
            </a:endParaRPr>
          </a:p>
          <a:p>
            <a:pPr indent="252000">
              <a:lnSpc>
                <a:spcPct val="15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改造</a:t>
            </a:r>
            <a:r>
              <a:rPr lang="zh-CN" altLang="zh-CN" sz="1600" b="1" dirty="0">
                <a:latin typeface="仿宋_GB2312" panose="02010609030101010101" pitchFamily="49" charset="-122"/>
                <a:ea typeface="仿宋_GB2312" panose="02010609030101010101" pitchFamily="49" charset="-122"/>
              </a:rPr>
              <a:t>后的校正底盘是在正方形铁板上用</a:t>
            </a:r>
            <a:r>
              <a:rPr lang="en-US" altLang="zh-CN" sz="1600" b="1" dirty="0">
                <a:latin typeface="仿宋_GB2312" panose="02010609030101010101" pitchFamily="49" charset="-122"/>
                <a:ea typeface="仿宋_GB2312" panose="02010609030101010101" pitchFamily="49" charset="-122"/>
              </a:rPr>
              <a:t>4</a:t>
            </a:r>
            <a:r>
              <a:rPr lang="zh-CN" altLang="zh-CN" sz="1600" b="1" dirty="0">
                <a:latin typeface="仿宋_GB2312" panose="02010609030101010101" pitchFamily="49" charset="-122"/>
                <a:ea typeface="仿宋_GB2312" panose="02010609030101010101" pitchFamily="49" charset="-122"/>
              </a:rPr>
              <a:t>个调节螺丝固定在台转操作台上，</a:t>
            </a:r>
            <a:r>
              <a:rPr lang="en-US" altLang="zh-CN" sz="1600" b="1" dirty="0">
                <a:latin typeface="仿宋_GB2312" panose="02010609030101010101" pitchFamily="49" charset="-122"/>
                <a:ea typeface="仿宋_GB2312" panose="02010609030101010101" pitchFamily="49" charset="-122"/>
              </a:rPr>
              <a:t>4</a:t>
            </a:r>
            <a:r>
              <a:rPr lang="zh-CN" altLang="zh-CN" sz="1600" b="1" dirty="0">
                <a:latin typeface="仿宋_GB2312" panose="02010609030101010101" pitchFamily="49" charset="-122"/>
                <a:ea typeface="仿宋_GB2312" panose="02010609030101010101" pitchFamily="49" charset="-122"/>
              </a:rPr>
              <a:t>个调节螺丝能前后左右调整中心点。中间加装一个可更换的圆棒校正心，圆棒校正心用</a:t>
            </a:r>
            <a:r>
              <a:rPr lang="en-US" altLang="zh-CN" sz="1600" b="1" dirty="0">
                <a:latin typeface="仿宋_GB2312" panose="02010609030101010101" pitchFamily="49" charset="-122"/>
                <a:ea typeface="仿宋_GB2312" panose="02010609030101010101" pitchFamily="49" charset="-122"/>
              </a:rPr>
              <a:t>6</a:t>
            </a:r>
            <a:r>
              <a:rPr lang="zh-CN" altLang="zh-CN" sz="1600" b="1" dirty="0">
                <a:latin typeface="仿宋_GB2312" panose="02010609030101010101" pitchFamily="49" charset="-122"/>
                <a:ea typeface="仿宋_GB2312" panose="02010609030101010101" pitchFamily="49" charset="-122"/>
              </a:rPr>
              <a:t>个</a:t>
            </a:r>
            <a:endParaRPr lang="en-US" altLang="zh-CN" sz="1600" b="1" dirty="0" smtClean="0">
              <a:latin typeface="仿宋_GB2312" panose="02010609030101010101" pitchFamily="49" charset="-122"/>
              <a:ea typeface="仿宋_GB2312" panose="02010609030101010101" pitchFamily="49" charset="-122"/>
            </a:endParaRPr>
          </a:p>
        </p:txBody>
      </p:sp>
      <p:sp>
        <p:nvSpPr>
          <p:cNvPr id="3" name="TextBox 2"/>
          <p:cNvSpPr txBox="1"/>
          <p:nvPr/>
        </p:nvSpPr>
        <p:spPr>
          <a:xfrm>
            <a:off x="2173043" y="252623"/>
            <a:ext cx="4826514" cy="461665"/>
          </a:xfrm>
          <a:prstGeom prst="rect">
            <a:avLst/>
          </a:prstGeom>
          <a:noFill/>
        </p:spPr>
        <p:txBody>
          <a:bodyPr wrap="square" rtlCol="0">
            <a:spAutoFit/>
          </a:bodyPr>
          <a:lstStyle/>
          <a:p>
            <a:r>
              <a:rPr lang="zh-CN" altLang="en-US" sz="2400" dirty="0" smtClean="0">
                <a:solidFill>
                  <a:srgbClr val="C00000"/>
                </a:solidFill>
                <a:latin typeface="华文行楷" panose="02010800040101010101" pitchFamily="2" charset="-122"/>
                <a:ea typeface="华文行楷" panose="02010800040101010101" pitchFamily="2" charset="-122"/>
              </a:rPr>
              <a:t>节能降本始于心   提质增效践于行</a:t>
            </a:r>
            <a:endParaRPr lang="zh-CN" altLang="en-US" sz="2400" dirty="0">
              <a:solidFill>
                <a:srgbClr val="C00000"/>
              </a:solidFill>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2248976405"/>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11083"/>
            <a:ext cx="9144000" cy="2721166"/>
          </a:xfrm>
          <a:prstGeom prst="rect">
            <a:avLst/>
          </a:prstGeom>
        </p:spPr>
      </p:pic>
      <p:sp>
        <p:nvSpPr>
          <p:cNvPr id="4" name="矩形 3"/>
          <p:cNvSpPr/>
          <p:nvPr/>
        </p:nvSpPr>
        <p:spPr>
          <a:xfrm>
            <a:off x="506897" y="195486"/>
            <a:ext cx="8064896" cy="2308324"/>
          </a:xfrm>
          <a:prstGeom prst="rect">
            <a:avLst/>
          </a:prstGeom>
        </p:spPr>
        <p:txBody>
          <a:bodyPr wrap="square">
            <a:spAutoFit/>
          </a:bodyPr>
          <a:lstStyle/>
          <a:p>
            <a:pPr>
              <a:lnSpc>
                <a:spcPct val="150000"/>
              </a:lnSpc>
            </a:pPr>
            <a:r>
              <a:rPr lang="zh-CN" altLang="en-US" sz="1600" b="1" dirty="0">
                <a:latin typeface="仿宋_GB2312" panose="02010609030101010101" pitchFamily="49" charset="-122"/>
                <a:ea typeface="仿宋_GB2312" panose="02010609030101010101" pitchFamily="49" charset="-122"/>
              </a:rPr>
              <a:t>螺丝固定在正方形铁板上，校正心底部、周围磨损后可更换新的校正心，而正方形铁板和台转操作台面无磨损，不涉及到更换和报废</a:t>
            </a:r>
            <a:r>
              <a:rPr lang="zh-CN" altLang="en-US" sz="1600" b="1" dirty="0" smtClean="0">
                <a:latin typeface="仿宋_GB2312" panose="02010609030101010101" pitchFamily="49" charset="-122"/>
                <a:ea typeface="仿宋_GB2312" panose="02010609030101010101" pitchFamily="49" charset="-122"/>
              </a:rPr>
              <a:t>。使</a:t>
            </a:r>
            <a:r>
              <a:rPr lang="zh-CN" altLang="en-US" sz="1600" b="1" dirty="0">
                <a:latin typeface="仿宋_GB2312" panose="02010609030101010101" pitchFamily="49" charset="-122"/>
                <a:ea typeface="仿宋_GB2312" panose="02010609030101010101" pitchFamily="49" charset="-122"/>
              </a:rPr>
              <a:t>校正底盘调整</a:t>
            </a:r>
            <a:r>
              <a:rPr lang="zh-CN" altLang="en-US" sz="1600" b="1" dirty="0" smtClean="0">
                <a:latin typeface="仿宋_GB2312" panose="02010609030101010101" pitchFamily="49" charset="-122"/>
                <a:ea typeface="仿宋_GB2312" panose="02010609030101010101" pitchFamily="49" charset="-122"/>
              </a:rPr>
              <a:t>更精确</a:t>
            </a:r>
            <a:r>
              <a:rPr lang="zh-CN" altLang="en-US" sz="1600" b="1" dirty="0">
                <a:latin typeface="仿宋_GB2312" panose="02010609030101010101" pitchFamily="49" charset="-122"/>
                <a:ea typeface="仿宋_GB2312" panose="02010609030101010101" pitchFamily="49" charset="-122"/>
              </a:rPr>
              <a:t>，校正心磨损后更换</a:t>
            </a:r>
            <a:r>
              <a:rPr lang="zh-CN" altLang="en-US" sz="1600" b="1" dirty="0" smtClean="0">
                <a:latin typeface="仿宋_GB2312" panose="02010609030101010101" pitchFamily="49" charset="-122"/>
                <a:ea typeface="仿宋_GB2312" panose="02010609030101010101" pitchFamily="49" charset="-122"/>
              </a:rPr>
              <a:t>更简便</a:t>
            </a:r>
            <a:r>
              <a:rPr lang="zh-CN" altLang="en-US" sz="1600" b="1" dirty="0">
                <a:latin typeface="仿宋_GB2312" panose="02010609030101010101" pitchFamily="49" charset="-122"/>
                <a:ea typeface="仿宋_GB2312" panose="02010609030101010101" pitchFamily="49" charset="-122"/>
              </a:rPr>
              <a:t>，提高了生产的工作效率。</a:t>
            </a:r>
          </a:p>
          <a:p>
            <a:pPr>
              <a:lnSpc>
                <a:spcPct val="150000"/>
              </a:lnSpc>
            </a:pPr>
            <a:r>
              <a:rPr lang="zh-CN" altLang="en-US" sz="1600" b="1" dirty="0" smtClean="0">
                <a:latin typeface="仿宋_GB2312" panose="02010609030101010101" pitchFamily="49" charset="-122"/>
                <a:ea typeface="仿宋_GB2312" panose="02010609030101010101" pitchFamily="49" charset="-122"/>
              </a:rPr>
              <a:t>    阳光人将降</a:t>
            </a:r>
            <a:r>
              <a:rPr lang="zh-CN" altLang="en-US" sz="1600" b="1" dirty="0">
                <a:latin typeface="仿宋_GB2312" panose="02010609030101010101" pitchFamily="49" charset="-122"/>
                <a:ea typeface="仿宋_GB2312" panose="02010609030101010101" pitchFamily="49" charset="-122"/>
              </a:rPr>
              <a:t>成本、提效益、重</a:t>
            </a:r>
            <a:r>
              <a:rPr lang="zh-CN" altLang="en-US" sz="1600" b="1" dirty="0" smtClean="0">
                <a:latin typeface="仿宋_GB2312" panose="02010609030101010101" pitchFamily="49" charset="-122"/>
                <a:ea typeface="仿宋_GB2312" panose="02010609030101010101" pitchFamily="49" charset="-122"/>
              </a:rPr>
              <a:t>研发作为</a:t>
            </a:r>
            <a:r>
              <a:rPr lang="zh-CN" altLang="en-US" sz="1600" b="1" dirty="0">
                <a:latin typeface="仿宋_GB2312" panose="02010609030101010101" pitchFamily="49" charset="-122"/>
                <a:ea typeface="仿宋_GB2312" panose="02010609030101010101" pitchFamily="49" charset="-122"/>
              </a:rPr>
              <a:t>主要工作目标，为实现阳光</a:t>
            </a:r>
            <a:r>
              <a:rPr lang="zh-CN" altLang="en-US" sz="1600" b="1" dirty="0" smtClean="0">
                <a:latin typeface="仿宋_GB2312" panose="02010609030101010101" pitchFamily="49" charset="-122"/>
                <a:ea typeface="仿宋_GB2312" panose="02010609030101010101" pitchFamily="49" charset="-122"/>
              </a:rPr>
              <a:t>梦奋勇拼搏，为公司美好的明天共创辉煌！</a:t>
            </a:r>
            <a:endParaRPr lang="en-US" altLang="zh-CN" sz="1600" b="1" dirty="0" smtClean="0">
              <a:latin typeface="仿宋_GB2312" panose="02010609030101010101" pitchFamily="49" charset="-122"/>
              <a:ea typeface="仿宋_GB2312" panose="02010609030101010101" pitchFamily="49" charset="-122"/>
            </a:endParaRPr>
          </a:p>
          <a:p>
            <a:pPr algn="r">
              <a:lnSpc>
                <a:spcPct val="150000"/>
              </a:lnSpc>
            </a:pPr>
            <a:r>
              <a:rPr lang="zh-CN" altLang="en-US" sz="1600" b="1" dirty="0" smtClean="0">
                <a:latin typeface="仿宋_GB2312" panose="02010609030101010101" pitchFamily="49" charset="-122"/>
                <a:ea typeface="仿宋_GB2312" panose="02010609030101010101" pitchFamily="49" charset="-122"/>
              </a:rPr>
              <a:t>（设备管理部</a:t>
            </a:r>
            <a:r>
              <a:rPr lang="en-US" altLang="zh-CN" sz="1600" b="1" dirty="0" smtClean="0">
                <a:latin typeface="仿宋_GB2312" panose="02010609030101010101" pitchFamily="49" charset="-122"/>
                <a:ea typeface="仿宋_GB2312" panose="02010609030101010101" pitchFamily="49" charset="-122"/>
              </a:rPr>
              <a:t>——</a:t>
            </a:r>
            <a:r>
              <a:rPr lang="zh-CN" altLang="en-US" sz="1600" b="1" dirty="0" smtClean="0">
                <a:latin typeface="仿宋_GB2312" panose="02010609030101010101" pitchFamily="49" charset="-122"/>
                <a:ea typeface="仿宋_GB2312" panose="02010609030101010101" pitchFamily="49" charset="-122"/>
              </a:rPr>
              <a:t>李素侠）</a:t>
            </a:r>
            <a:endParaRPr lang="zh-CN" altLang="en-US" sz="1600" b="1" dirty="0">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3583865109"/>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椭圆 17"/>
          <p:cNvSpPr/>
          <p:nvPr/>
        </p:nvSpPr>
        <p:spPr bwMode="auto">
          <a:xfrm>
            <a:off x="4230803" y="1419622"/>
            <a:ext cx="1440000" cy="1440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9" name="TextBox 18"/>
          <p:cNvSpPr txBox="1"/>
          <p:nvPr/>
        </p:nvSpPr>
        <p:spPr>
          <a:xfrm>
            <a:off x="4503450" y="1712705"/>
            <a:ext cx="894813" cy="948895"/>
          </a:xfrm>
          <a:prstGeom prst="rect">
            <a:avLst/>
          </a:prstGeom>
          <a:noFill/>
        </p:spPr>
        <p:txBody>
          <a:bodyPr wrap="square" lIns="101522" tIns="50759" rIns="101522" bIns="50759" rtlCol="0">
            <a:spAutoFit/>
          </a:bodyPr>
          <a:lstStyle>
            <a:defPPr>
              <a:defRPr lang="zh-CN"/>
            </a:defPPr>
            <a:lvl1pPr algn="ctr">
              <a:defRPr sz="5400" b="1">
                <a:solidFill>
                  <a:schemeClr val="accent1"/>
                </a:solidFill>
                <a:effectLst>
                  <a:innerShdw blurRad="50800" dist="63500" dir="18900000">
                    <a:prstClr val="black">
                      <a:alpha val="30000"/>
                    </a:prstClr>
                  </a:innerShdw>
                </a:effectLst>
                <a:latin typeface="Impact" panose="020B0806030902050204" pitchFamily="34" charset="0"/>
                <a:cs typeface="Aharoni" panose="02010803020104030203" pitchFamily="2" charset="-79"/>
              </a:defRPr>
            </a:lvl1pPr>
          </a:lstStyle>
          <a:p>
            <a:r>
              <a:rPr lang="zh-CN" altLang="en-US" sz="5500" dirty="0">
                <a:solidFill>
                  <a:srgbClr val="C00000"/>
                </a:solidFill>
              </a:rPr>
              <a:t>观</a:t>
            </a:r>
          </a:p>
        </p:txBody>
      </p:sp>
      <p:sp>
        <p:nvSpPr>
          <p:cNvPr id="21" name="椭圆 20"/>
          <p:cNvSpPr/>
          <p:nvPr/>
        </p:nvSpPr>
        <p:spPr bwMode="auto">
          <a:xfrm>
            <a:off x="5557153" y="1958493"/>
            <a:ext cx="1440000" cy="1440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2" name="TextBox 21"/>
          <p:cNvSpPr txBox="1"/>
          <p:nvPr/>
        </p:nvSpPr>
        <p:spPr>
          <a:xfrm>
            <a:off x="5829805" y="2251582"/>
            <a:ext cx="894813" cy="948895"/>
          </a:xfrm>
          <a:prstGeom prst="rect">
            <a:avLst/>
          </a:prstGeom>
          <a:noFill/>
        </p:spPr>
        <p:txBody>
          <a:bodyPr wrap="square" lIns="101522" tIns="50759" rIns="101522" bIns="50759" rtlCol="0">
            <a:spAutoFit/>
          </a:bodyPr>
          <a:lstStyle>
            <a:defPPr>
              <a:defRPr lang="zh-CN"/>
            </a:defPPr>
            <a:lvl1pPr algn="ctr">
              <a:defRPr sz="5400" b="1">
                <a:solidFill>
                  <a:schemeClr val="accent1"/>
                </a:solidFill>
                <a:effectLst>
                  <a:innerShdw blurRad="50800" dist="63500" dir="18900000">
                    <a:prstClr val="black">
                      <a:alpha val="30000"/>
                    </a:prstClr>
                  </a:innerShdw>
                </a:effectLst>
                <a:latin typeface="Impact" panose="020B0806030902050204" pitchFamily="34" charset="0"/>
                <a:cs typeface="Aharoni" panose="02010803020104030203" pitchFamily="2" charset="-79"/>
              </a:defRPr>
            </a:lvl1pPr>
          </a:lstStyle>
          <a:p>
            <a:r>
              <a:rPr lang="zh-CN" altLang="en-US" sz="5500" dirty="0">
                <a:solidFill>
                  <a:srgbClr val="C00000"/>
                </a:solidFill>
              </a:rPr>
              <a:t>看</a:t>
            </a:r>
          </a:p>
        </p:txBody>
      </p:sp>
      <p:sp>
        <p:nvSpPr>
          <p:cNvPr id="15" name="椭圆 14"/>
          <p:cNvSpPr/>
          <p:nvPr/>
        </p:nvSpPr>
        <p:spPr bwMode="auto">
          <a:xfrm>
            <a:off x="3335465" y="2351453"/>
            <a:ext cx="1440000" cy="1440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6" name="TextBox 15"/>
          <p:cNvSpPr txBox="1"/>
          <p:nvPr/>
        </p:nvSpPr>
        <p:spPr>
          <a:xfrm>
            <a:off x="3608117" y="2644505"/>
            <a:ext cx="894813" cy="948895"/>
          </a:xfrm>
          <a:prstGeom prst="rect">
            <a:avLst/>
          </a:prstGeom>
          <a:noFill/>
        </p:spPr>
        <p:txBody>
          <a:bodyPr wrap="square" lIns="101522" tIns="50759" rIns="101522" bIns="50759" rtlCol="0">
            <a:spAutoFit/>
          </a:bodyPr>
          <a:lstStyle>
            <a:defPPr>
              <a:defRPr lang="zh-CN"/>
            </a:defPPr>
            <a:lvl1pPr algn="ctr">
              <a:defRPr sz="5400" b="1">
                <a:solidFill>
                  <a:schemeClr val="accent1"/>
                </a:solidFill>
                <a:effectLst>
                  <a:innerShdw blurRad="50800" dist="63500" dir="18900000">
                    <a:prstClr val="black">
                      <a:alpha val="30000"/>
                    </a:prstClr>
                  </a:innerShdw>
                </a:effectLst>
                <a:latin typeface="Impact" panose="020B0806030902050204" pitchFamily="34" charset="0"/>
                <a:cs typeface="Aharoni" panose="02010803020104030203" pitchFamily="2" charset="-79"/>
              </a:defRPr>
            </a:lvl1pPr>
          </a:lstStyle>
          <a:p>
            <a:r>
              <a:rPr lang="zh-CN" altLang="en-US" sz="5500" dirty="0">
                <a:solidFill>
                  <a:srgbClr val="C00000"/>
                </a:solidFill>
              </a:rPr>
              <a:t>谢</a:t>
            </a:r>
          </a:p>
        </p:txBody>
      </p:sp>
      <p:sp>
        <p:nvSpPr>
          <p:cNvPr id="3" name="椭圆 2"/>
          <p:cNvSpPr/>
          <p:nvPr/>
        </p:nvSpPr>
        <p:spPr bwMode="auto">
          <a:xfrm>
            <a:off x="2219894" y="1635842"/>
            <a:ext cx="1440000" cy="1440000"/>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4" name="TextBox 3"/>
          <p:cNvSpPr txBox="1"/>
          <p:nvPr/>
        </p:nvSpPr>
        <p:spPr>
          <a:xfrm>
            <a:off x="2501511" y="1928887"/>
            <a:ext cx="894813" cy="948895"/>
          </a:xfrm>
          <a:prstGeom prst="rect">
            <a:avLst/>
          </a:prstGeom>
          <a:noFill/>
          <a:ln w="22225">
            <a:noFill/>
          </a:ln>
        </p:spPr>
        <p:txBody>
          <a:bodyPr wrap="square" lIns="101522" tIns="50759" rIns="101522" bIns="50759" rtlCol="0">
            <a:spAutoFit/>
          </a:bodyPr>
          <a:lstStyle/>
          <a:p>
            <a:pPr algn="ctr"/>
            <a:r>
              <a:rPr lang="zh-CN" altLang="en-US" sz="5500" b="1" dirty="0">
                <a:solidFill>
                  <a:srgbClr val="C00000"/>
                </a:solidFill>
                <a:effectLst>
                  <a:innerShdw blurRad="50800" dist="63500" dir="18900000">
                    <a:prstClr val="black">
                      <a:alpha val="30000"/>
                    </a:prstClr>
                  </a:innerShdw>
                </a:effectLst>
                <a:latin typeface="Impact" panose="020B0806030902050204" pitchFamily="34" charset="0"/>
                <a:cs typeface="Aharoni" panose="02010803020104030203" pitchFamily="2" charset="-79"/>
              </a:rPr>
              <a:t>谢</a:t>
            </a:r>
            <a:endParaRPr lang="zh-CN" altLang="en-US" sz="5000" b="1" dirty="0">
              <a:solidFill>
                <a:srgbClr val="C00000"/>
              </a:solidFill>
              <a:effectLst>
                <a:innerShdw blurRad="50800" dist="63500" dir="18900000">
                  <a:prstClr val="black">
                    <a:alpha val="30000"/>
                  </a:prstClr>
                </a:innerShdw>
              </a:effectLst>
              <a:latin typeface="Impact" panose="020B0806030902050204" pitchFamily="34" charset="0"/>
              <a:cs typeface="Aharoni" panose="02010803020104030203" pitchFamily="2" charset="-79"/>
            </a:endParaRPr>
          </a:p>
        </p:txBody>
      </p:sp>
      <p:sp>
        <p:nvSpPr>
          <p:cNvPr id="23" name="MH_Other_4"/>
          <p:cNvSpPr/>
          <p:nvPr>
            <p:custDataLst>
              <p:tags r:id="rId1"/>
            </p:custDataLst>
          </p:nvPr>
        </p:nvSpPr>
        <p:spPr>
          <a:xfrm>
            <a:off x="6517528" y="3551487"/>
            <a:ext cx="432000" cy="432000"/>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4" name="MH_Other_4"/>
          <p:cNvSpPr/>
          <p:nvPr>
            <p:custDataLst>
              <p:tags r:id="rId2"/>
            </p:custDataLst>
          </p:nvPr>
        </p:nvSpPr>
        <p:spPr>
          <a:xfrm>
            <a:off x="2394255" y="3418413"/>
            <a:ext cx="269512" cy="266399"/>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5" name="MH_Other_4"/>
          <p:cNvSpPr/>
          <p:nvPr>
            <p:custDataLst>
              <p:tags r:id="rId3"/>
            </p:custDataLst>
          </p:nvPr>
        </p:nvSpPr>
        <p:spPr>
          <a:xfrm>
            <a:off x="7615243" y="1571064"/>
            <a:ext cx="576000" cy="576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6" name="MH_Other_4"/>
          <p:cNvSpPr/>
          <p:nvPr>
            <p:custDataLst>
              <p:tags r:id="rId4"/>
            </p:custDataLst>
          </p:nvPr>
        </p:nvSpPr>
        <p:spPr>
          <a:xfrm>
            <a:off x="702475" y="2495417"/>
            <a:ext cx="576000" cy="576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7" name="MH_Other_4"/>
          <p:cNvSpPr/>
          <p:nvPr>
            <p:custDataLst>
              <p:tags r:id="rId5"/>
            </p:custDataLst>
          </p:nvPr>
        </p:nvSpPr>
        <p:spPr>
          <a:xfrm>
            <a:off x="1422555" y="3172249"/>
            <a:ext cx="355390" cy="351284"/>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8" name="MH_Other_4"/>
          <p:cNvSpPr/>
          <p:nvPr>
            <p:custDataLst>
              <p:tags r:id="rId6"/>
            </p:custDataLst>
          </p:nvPr>
        </p:nvSpPr>
        <p:spPr>
          <a:xfrm>
            <a:off x="6131800" y="1290930"/>
            <a:ext cx="288000" cy="288000"/>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29" name="MH_Other_4"/>
          <p:cNvSpPr/>
          <p:nvPr>
            <p:custDataLst>
              <p:tags r:id="rId7"/>
            </p:custDataLst>
          </p:nvPr>
        </p:nvSpPr>
        <p:spPr>
          <a:xfrm>
            <a:off x="2412202" y="1117008"/>
            <a:ext cx="351847" cy="347783"/>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0" name="MH_Other_4"/>
          <p:cNvSpPr/>
          <p:nvPr>
            <p:custDataLst>
              <p:tags r:id="rId8"/>
            </p:custDataLst>
          </p:nvPr>
        </p:nvSpPr>
        <p:spPr>
          <a:xfrm>
            <a:off x="5099198" y="3250451"/>
            <a:ext cx="234000" cy="231297"/>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1" name="MH_Other_4"/>
          <p:cNvSpPr/>
          <p:nvPr>
            <p:custDataLst>
              <p:tags r:id="rId9"/>
            </p:custDataLst>
          </p:nvPr>
        </p:nvSpPr>
        <p:spPr>
          <a:xfrm>
            <a:off x="7255043" y="3324842"/>
            <a:ext cx="360000" cy="360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2" name="MH_Other_4"/>
          <p:cNvSpPr/>
          <p:nvPr>
            <p:custDataLst>
              <p:tags r:id="rId10"/>
            </p:custDataLst>
          </p:nvPr>
        </p:nvSpPr>
        <p:spPr>
          <a:xfrm>
            <a:off x="1467159" y="1927496"/>
            <a:ext cx="324000" cy="324000"/>
          </a:xfrm>
          <a:prstGeom prst="ellipse">
            <a:avLst/>
          </a:prstGeom>
          <a:solidFill>
            <a:srgbClr val="FF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3" name="MH_Other_4"/>
          <p:cNvSpPr/>
          <p:nvPr>
            <p:custDataLst>
              <p:tags r:id="rId11"/>
            </p:custDataLst>
          </p:nvPr>
        </p:nvSpPr>
        <p:spPr>
          <a:xfrm>
            <a:off x="3493764" y="1571064"/>
            <a:ext cx="288000" cy="288000"/>
          </a:xfrm>
          <a:prstGeom prst="ellipse">
            <a:avLst/>
          </a:prstGeom>
          <a:solidFill>
            <a:srgbClr val="FF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4" name="MH_Other_4"/>
          <p:cNvSpPr/>
          <p:nvPr>
            <p:custDataLst>
              <p:tags r:id="rId12"/>
            </p:custDataLst>
          </p:nvPr>
        </p:nvSpPr>
        <p:spPr>
          <a:xfrm>
            <a:off x="5673938" y="3524459"/>
            <a:ext cx="200773" cy="200773"/>
          </a:xfrm>
          <a:prstGeom prst="ellipse">
            <a:avLst/>
          </a:prstGeom>
          <a:solidFill>
            <a:srgbClr val="FF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5" name="MH_Other_4"/>
          <p:cNvSpPr/>
          <p:nvPr>
            <p:custDataLst>
              <p:tags r:id="rId13"/>
            </p:custDataLst>
          </p:nvPr>
        </p:nvSpPr>
        <p:spPr>
          <a:xfrm>
            <a:off x="5129909" y="1059618"/>
            <a:ext cx="216000" cy="216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6" name="MH_Other_4"/>
          <p:cNvSpPr/>
          <p:nvPr>
            <p:custDataLst>
              <p:tags r:id="rId14"/>
            </p:custDataLst>
          </p:nvPr>
        </p:nvSpPr>
        <p:spPr>
          <a:xfrm>
            <a:off x="3062934" y="3366062"/>
            <a:ext cx="180000" cy="180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7" name="MH_Other_4"/>
          <p:cNvSpPr/>
          <p:nvPr>
            <p:custDataLst>
              <p:tags r:id="rId15"/>
            </p:custDataLst>
          </p:nvPr>
        </p:nvSpPr>
        <p:spPr>
          <a:xfrm>
            <a:off x="7363044" y="2495417"/>
            <a:ext cx="144000" cy="144000"/>
          </a:xfrm>
          <a:prstGeom prst="ellipse">
            <a:avLst/>
          </a:prstGeom>
          <a:solidFill>
            <a:srgbClr val="FF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
        <p:nvSpPr>
          <p:cNvPr id="38" name="MH_Other_4"/>
          <p:cNvSpPr/>
          <p:nvPr>
            <p:custDataLst>
              <p:tags r:id="rId16"/>
            </p:custDataLst>
          </p:nvPr>
        </p:nvSpPr>
        <p:spPr>
          <a:xfrm>
            <a:off x="4521560" y="3713898"/>
            <a:ext cx="252000" cy="252000"/>
          </a:xfrm>
          <a:prstGeom prst="ellipse">
            <a:avLst/>
          </a:prstGeom>
          <a:solidFill>
            <a:srgbClr val="C00000"/>
          </a:solidFill>
          <a:ln w="15875">
            <a:no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522" tIns="50759" rIns="101522" bIns="50759" anchor="ctr"/>
          <a:lstStyle/>
          <a:p>
            <a:pPr algn="ctr"/>
            <a:endParaRPr lang="en-US">
              <a:solidFill>
                <a:prstClr val="white"/>
              </a:solidFill>
              <a:sym typeface="+mn-lt"/>
            </a:endParaRPr>
          </a:p>
        </p:txBody>
      </p:sp>
    </p:spTree>
    <p:extLst>
      <p:ext uri="{BB962C8B-B14F-4D97-AF65-F5344CB8AC3E}">
        <p14:creationId xmlns:p14="http://schemas.microsoft.com/office/powerpoint/2010/main" val="4024658877"/>
      </p:ext>
    </p:extLst>
  </p:cSld>
  <p:clrMapOvr>
    <a:masterClrMapping/>
  </p:clrMapOvr>
  <mc:AlternateContent xmlns:mc="http://schemas.openxmlformats.org/markup-compatibility/2006" xmlns:p14="http://schemas.microsoft.com/office/powerpoint/2010/main">
    <mc:Choice Requires="p14">
      <p:transition spd="slow" p14:dur="2000">
        <p14:vortex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5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0000">
                                          <p:cBhvr additive="base">
                                            <p:cTn id="7" dur="1500" fill="hold"/>
                                            <p:tgtEl>
                                              <p:spTgt spid="3"/>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50000">
                                      <p:stCondLst>
                                        <p:cond delay="500"/>
                                      </p:stCondLst>
                                      <p:childTnLst>
                                        <p:set>
                                          <p:cBhvr>
                                            <p:cTn id="10" dur="1" fill="hold">
                                              <p:stCondLst>
                                                <p:cond delay="0"/>
                                              </p:stCondLst>
                                            </p:cTn>
                                            <p:tgtEl>
                                              <p:spTgt spid="15"/>
                                            </p:tgtEl>
                                            <p:attrNameLst>
                                              <p:attrName>style.visibility</p:attrName>
                                            </p:attrNameLst>
                                          </p:cBhvr>
                                          <p:to>
                                            <p:strVal val="visible"/>
                                          </p:to>
                                        </p:set>
                                        <p:anim calcmode="lin" valueType="num" p14:bounceEnd="50000">
                                          <p:cBhvr additive="base">
                                            <p:cTn id="11" dur="15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12" dur="1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14:presetBounceEnd="50000">
                                      <p:stCondLst>
                                        <p:cond delay="1000"/>
                                      </p:stCondLst>
                                      <p:childTnLst>
                                        <p:set>
                                          <p:cBhvr>
                                            <p:cTn id="14" dur="1" fill="hold">
                                              <p:stCondLst>
                                                <p:cond delay="0"/>
                                              </p:stCondLst>
                                            </p:cTn>
                                            <p:tgtEl>
                                              <p:spTgt spid="18"/>
                                            </p:tgtEl>
                                            <p:attrNameLst>
                                              <p:attrName>style.visibility</p:attrName>
                                            </p:attrNameLst>
                                          </p:cBhvr>
                                          <p:to>
                                            <p:strVal val="visible"/>
                                          </p:to>
                                        </p:set>
                                        <p:anim calcmode="lin" valueType="num" p14:bounceEnd="50000">
                                          <p:cBhvr additive="base">
                                            <p:cTn id="15" dur="1500" fill="hold"/>
                                            <p:tgtEl>
                                              <p:spTgt spid="18"/>
                                            </p:tgtEl>
                                            <p:attrNameLst>
                                              <p:attrName>ppt_x</p:attrName>
                                            </p:attrNameLst>
                                          </p:cBhvr>
                                          <p:tavLst>
                                            <p:tav tm="0">
                                              <p:val>
                                                <p:strVal val="0-#ppt_w/2"/>
                                              </p:val>
                                            </p:tav>
                                            <p:tav tm="100000">
                                              <p:val>
                                                <p:strVal val="#ppt_x"/>
                                              </p:val>
                                            </p:tav>
                                          </p:tavLst>
                                        </p:anim>
                                        <p:anim calcmode="lin" valueType="num" p14:bounceEnd="50000">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14:presetBounceEnd="50000">
                                      <p:stCondLst>
                                        <p:cond delay="1500"/>
                                      </p:stCondLst>
                                      <p:childTnLst>
                                        <p:set>
                                          <p:cBhvr>
                                            <p:cTn id="18" dur="1" fill="hold">
                                              <p:stCondLst>
                                                <p:cond delay="0"/>
                                              </p:stCondLst>
                                            </p:cTn>
                                            <p:tgtEl>
                                              <p:spTgt spid="21"/>
                                            </p:tgtEl>
                                            <p:attrNameLst>
                                              <p:attrName>style.visibility</p:attrName>
                                            </p:attrNameLst>
                                          </p:cBhvr>
                                          <p:to>
                                            <p:strVal val="visible"/>
                                          </p:to>
                                        </p:set>
                                        <p:anim calcmode="lin" valueType="num" p14:bounceEnd="50000">
                                          <p:cBhvr additive="base">
                                            <p:cTn id="19" dur="1500" fill="hold"/>
                                            <p:tgtEl>
                                              <p:spTgt spid="21"/>
                                            </p:tgtEl>
                                            <p:attrNameLst>
                                              <p:attrName>ppt_x</p:attrName>
                                            </p:attrNameLst>
                                          </p:cBhvr>
                                          <p:tavLst>
                                            <p:tav tm="0">
                                              <p:val>
                                                <p:strVal val="1+#ppt_w/2"/>
                                              </p:val>
                                            </p:tav>
                                            <p:tav tm="100000">
                                              <p:val>
                                                <p:strVal val="#ppt_x"/>
                                              </p:val>
                                            </p:tav>
                                          </p:tavLst>
                                        </p:anim>
                                        <p:anim calcmode="lin" valueType="num" p14:bounceEnd="50000">
                                          <p:cBhvr additive="base">
                                            <p:cTn id="20" dur="1500" fill="hold"/>
                                            <p:tgtEl>
                                              <p:spTgt spid="21"/>
                                            </p:tgtEl>
                                            <p:attrNameLst>
                                              <p:attrName>ppt_y</p:attrName>
                                            </p:attrNameLst>
                                          </p:cBhvr>
                                          <p:tavLst>
                                            <p:tav tm="0">
                                              <p:val>
                                                <p:strVal val="0-#ppt_h/2"/>
                                              </p:val>
                                            </p:tav>
                                            <p:tav tm="100000">
                                              <p:val>
                                                <p:strVal val="#ppt_y"/>
                                              </p:val>
                                            </p:tav>
                                          </p:tavLst>
                                        </p:anim>
                                      </p:childTnLst>
                                    </p:cTn>
                                  </p:par>
                                  <p:par>
                                    <p:cTn id="21" presetID="31" presetClass="entr" presetSubtype="0" fill="hold" grpId="0" nodeType="withEffect">
                                      <p:stCondLst>
                                        <p:cond delay="2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par>
                                    <p:cTn id="27" presetID="31" presetClass="entr" presetSubtype="0" fill="hold" grpId="0" nodeType="withEffect">
                                      <p:stCondLst>
                                        <p:cond delay="30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style.rotation</p:attrName>
                                            </p:attrNameLst>
                                          </p:cBhvr>
                                          <p:tavLst>
                                            <p:tav tm="0">
                                              <p:val>
                                                <p:fltVal val="90"/>
                                              </p:val>
                                            </p:tav>
                                            <p:tav tm="100000">
                                              <p:val>
                                                <p:fltVal val="0"/>
                                              </p:val>
                                            </p:tav>
                                          </p:tavLst>
                                        </p:anim>
                                        <p:animEffect transition="in" filter="fade">
                                          <p:cBhvr>
                                            <p:cTn id="32" dur="1000"/>
                                            <p:tgtEl>
                                              <p:spTgt spid="16"/>
                                            </p:tgtEl>
                                          </p:cBhvr>
                                        </p:animEffect>
                                      </p:childTnLst>
                                    </p:cTn>
                                  </p:par>
                                  <p:par>
                                    <p:cTn id="33" presetID="31" presetClass="entr" presetSubtype="0" fill="hold" grpId="0" nodeType="withEffect">
                                      <p:stCondLst>
                                        <p:cond delay="3500"/>
                                      </p:stCondLst>
                                      <p:childTnLst>
                                        <p:set>
                                          <p:cBhvr>
                                            <p:cTn id="34" dur="1" fill="hold">
                                              <p:stCondLst>
                                                <p:cond delay="0"/>
                                              </p:stCondLst>
                                            </p:cTn>
                                            <p:tgtEl>
                                              <p:spTgt spid="19"/>
                                            </p:tgtEl>
                                            <p:attrNameLst>
                                              <p:attrName>style.visibility</p:attrName>
                                            </p:attrNameLst>
                                          </p:cBhvr>
                                          <p:to>
                                            <p:strVal val="visible"/>
                                          </p:to>
                                        </p:set>
                                        <p:anim calcmode="lin" valueType="num">
                                          <p:cBhvr>
                                            <p:cTn id="35" dur="1000" fill="hold"/>
                                            <p:tgtEl>
                                              <p:spTgt spid="19"/>
                                            </p:tgtEl>
                                            <p:attrNameLst>
                                              <p:attrName>ppt_w</p:attrName>
                                            </p:attrNameLst>
                                          </p:cBhvr>
                                          <p:tavLst>
                                            <p:tav tm="0">
                                              <p:val>
                                                <p:fltVal val="0"/>
                                              </p:val>
                                            </p:tav>
                                            <p:tav tm="100000">
                                              <p:val>
                                                <p:strVal val="#ppt_w"/>
                                              </p:val>
                                            </p:tav>
                                          </p:tavLst>
                                        </p:anim>
                                        <p:anim calcmode="lin" valueType="num">
                                          <p:cBhvr>
                                            <p:cTn id="36" dur="1000" fill="hold"/>
                                            <p:tgtEl>
                                              <p:spTgt spid="19"/>
                                            </p:tgtEl>
                                            <p:attrNameLst>
                                              <p:attrName>ppt_h</p:attrName>
                                            </p:attrNameLst>
                                          </p:cBhvr>
                                          <p:tavLst>
                                            <p:tav tm="0">
                                              <p:val>
                                                <p:fltVal val="0"/>
                                              </p:val>
                                            </p:tav>
                                            <p:tav tm="100000">
                                              <p:val>
                                                <p:strVal val="#ppt_h"/>
                                              </p:val>
                                            </p:tav>
                                          </p:tavLst>
                                        </p:anim>
                                        <p:anim calcmode="lin" valueType="num">
                                          <p:cBhvr>
                                            <p:cTn id="37" dur="1000" fill="hold"/>
                                            <p:tgtEl>
                                              <p:spTgt spid="19"/>
                                            </p:tgtEl>
                                            <p:attrNameLst>
                                              <p:attrName>style.rotation</p:attrName>
                                            </p:attrNameLst>
                                          </p:cBhvr>
                                          <p:tavLst>
                                            <p:tav tm="0">
                                              <p:val>
                                                <p:fltVal val="90"/>
                                              </p:val>
                                            </p:tav>
                                            <p:tav tm="100000">
                                              <p:val>
                                                <p:fltVal val="0"/>
                                              </p:val>
                                            </p:tav>
                                          </p:tavLst>
                                        </p:anim>
                                        <p:animEffect transition="in" filter="fade">
                                          <p:cBhvr>
                                            <p:cTn id="38" dur="1000"/>
                                            <p:tgtEl>
                                              <p:spTgt spid="19"/>
                                            </p:tgtEl>
                                          </p:cBhvr>
                                        </p:animEffect>
                                      </p:childTnLst>
                                    </p:cTn>
                                  </p:par>
                                  <p:par>
                                    <p:cTn id="39" presetID="31" presetClass="entr" presetSubtype="0" fill="hold" grpId="0" nodeType="withEffect">
                                      <p:stCondLst>
                                        <p:cond delay="40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1000" fill="hold"/>
                                            <p:tgtEl>
                                              <p:spTgt spid="22"/>
                                            </p:tgtEl>
                                            <p:attrNameLst>
                                              <p:attrName>ppt_w</p:attrName>
                                            </p:attrNameLst>
                                          </p:cBhvr>
                                          <p:tavLst>
                                            <p:tav tm="0">
                                              <p:val>
                                                <p:fltVal val="0"/>
                                              </p:val>
                                            </p:tav>
                                            <p:tav tm="100000">
                                              <p:val>
                                                <p:strVal val="#ppt_w"/>
                                              </p:val>
                                            </p:tav>
                                          </p:tavLst>
                                        </p:anim>
                                        <p:anim calcmode="lin" valueType="num">
                                          <p:cBhvr>
                                            <p:cTn id="42" dur="1000" fill="hold"/>
                                            <p:tgtEl>
                                              <p:spTgt spid="22"/>
                                            </p:tgtEl>
                                            <p:attrNameLst>
                                              <p:attrName>ppt_h</p:attrName>
                                            </p:attrNameLst>
                                          </p:cBhvr>
                                          <p:tavLst>
                                            <p:tav tm="0">
                                              <p:val>
                                                <p:fltVal val="0"/>
                                              </p:val>
                                            </p:tav>
                                            <p:tav tm="100000">
                                              <p:val>
                                                <p:strVal val="#ppt_h"/>
                                              </p:val>
                                            </p:tav>
                                          </p:tavLst>
                                        </p:anim>
                                        <p:anim calcmode="lin" valueType="num">
                                          <p:cBhvr>
                                            <p:cTn id="43" dur="1000" fill="hold"/>
                                            <p:tgtEl>
                                              <p:spTgt spid="22"/>
                                            </p:tgtEl>
                                            <p:attrNameLst>
                                              <p:attrName>style.rotation</p:attrName>
                                            </p:attrNameLst>
                                          </p:cBhvr>
                                          <p:tavLst>
                                            <p:tav tm="0">
                                              <p:val>
                                                <p:fltVal val="90"/>
                                              </p:val>
                                            </p:tav>
                                            <p:tav tm="100000">
                                              <p:val>
                                                <p:fltVal val="0"/>
                                              </p:val>
                                            </p:tav>
                                          </p:tavLst>
                                        </p:anim>
                                        <p:animEffect transition="in" filter="fade">
                                          <p:cBhvr>
                                            <p:cTn id="44" dur="1000"/>
                                            <p:tgtEl>
                                              <p:spTgt spid="22"/>
                                            </p:tgtEl>
                                          </p:cBhvr>
                                        </p:animEffect>
                                      </p:childTnLst>
                                    </p:cTn>
                                  </p:par>
                                  <p:par>
                                    <p:cTn id="45" presetID="10" presetClass="entr" presetSubtype="0" fill="hold" grpId="0" nodeType="withEffect">
                                      <p:stCondLst>
                                        <p:cond delay="250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par>
                                    <p:cTn id="48" presetID="42" presetClass="path" presetSubtype="0" accel="50000" decel="50000" autoRev="1" fill="hold" grpId="1" nodeType="withEffect">
                                      <p:stCondLst>
                                        <p:cond delay="2000"/>
                                      </p:stCondLst>
                                      <p:childTnLst>
                                        <p:animMotion origin="layout" path="M 2.22222E-6 2.34949E-6 L 0.22847 -0.12597 " pathEditMode="relative" rAng="0" ptsTypes="AA">
                                          <p:cBhvr>
                                            <p:cTn id="49" dur="500" fill="hold"/>
                                            <p:tgtEl>
                                              <p:spTgt spid="26"/>
                                            </p:tgtEl>
                                            <p:attrNameLst>
                                              <p:attrName>ppt_x</p:attrName>
                                              <p:attrName>ppt_y</p:attrName>
                                            </p:attrNameLst>
                                          </p:cBhvr>
                                          <p:rCtr x="11424" y="-6298"/>
                                        </p:animMotion>
                                      </p:childTnLst>
                                    </p:cTn>
                                  </p:par>
                                  <p:par>
                                    <p:cTn id="50" presetID="10" presetClass="entr" presetSubtype="0" fill="hold" grpId="0" nodeType="withEffect">
                                      <p:stCondLst>
                                        <p:cond delay="265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42" presetClass="path" presetSubtype="0" accel="50000" decel="50000" autoRev="1" fill="hold" grpId="1" nodeType="withEffect">
                                      <p:stCondLst>
                                        <p:cond delay="2150"/>
                                      </p:stCondLst>
                                      <p:childTnLst>
                                        <p:animMotion origin="layout" path="M -2.22222E-6 -7.44057E-7 L 0.17778 -0.23279 " pathEditMode="relative" rAng="0" ptsTypes="AA">
                                          <p:cBhvr>
                                            <p:cTn id="54" dur="500" fill="hold"/>
                                            <p:tgtEl>
                                              <p:spTgt spid="27"/>
                                            </p:tgtEl>
                                            <p:attrNameLst>
                                              <p:attrName>ppt_x</p:attrName>
                                              <p:attrName>ppt_y</p:attrName>
                                            </p:attrNameLst>
                                          </p:cBhvr>
                                          <p:rCtr x="8889" y="-11639"/>
                                        </p:animMotion>
                                      </p:childTnLst>
                                    </p:cTn>
                                  </p:par>
                                  <p:par>
                                    <p:cTn id="55" presetID="10" presetClass="entr" presetSubtype="0" fill="hold" grpId="0" nodeType="withEffect">
                                      <p:stCondLst>
                                        <p:cond delay="280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42" presetClass="path" presetSubtype="0" accel="50000" decel="50000" autoRev="1" fill="hold" grpId="1" nodeType="withEffect">
                                      <p:stCondLst>
                                        <p:cond delay="2300"/>
                                      </p:stCondLst>
                                      <p:childTnLst>
                                        <p:animMotion origin="layout" path="M -8.33333E-7 -4.20191E-6 L 0.10226 -0.05989 " pathEditMode="relative" rAng="0" ptsTypes="AA">
                                          <p:cBhvr>
                                            <p:cTn id="59" dur="500" fill="hold"/>
                                            <p:tgtEl>
                                              <p:spTgt spid="36"/>
                                            </p:tgtEl>
                                            <p:attrNameLst>
                                              <p:attrName>ppt_x</p:attrName>
                                              <p:attrName>ppt_y</p:attrName>
                                            </p:attrNameLst>
                                          </p:cBhvr>
                                          <p:rCtr x="5104" y="-2995"/>
                                        </p:animMotion>
                                      </p:childTnLst>
                                    </p:cTn>
                                  </p:par>
                                  <p:par>
                                    <p:cTn id="60" presetID="10" presetClass="entr" presetSubtype="0" fill="hold" grpId="0" nodeType="withEffect">
                                      <p:stCondLst>
                                        <p:cond delay="295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par>
                                    <p:cTn id="63" presetID="42" presetClass="path" presetSubtype="0" accel="50000" decel="50000" autoRev="1" fill="hold" grpId="1" nodeType="withEffect">
                                      <p:stCondLst>
                                        <p:cond delay="2450"/>
                                      </p:stCondLst>
                                      <p:childTnLst>
                                        <p:animMotion origin="layout" path="M -1.66667E-6 1.56221E-6 L 0.06024 -0.24637 " pathEditMode="relative" rAng="0" ptsTypes="AA">
                                          <p:cBhvr>
                                            <p:cTn id="64" dur="500" fill="hold"/>
                                            <p:tgtEl>
                                              <p:spTgt spid="24"/>
                                            </p:tgtEl>
                                            <p:attrNameLst>
                                              <p:attrName>ppt_x</p:attrName>
                                              <p:attrName>ppt_y</p:attrName>
                                            </p:attrNameLst>
                                          </p:cBhvr>
                                          <p:rCtr x="3003" y="-12319"/>
                                        </p:animMotion>
                                      </p:childTnLst>
                                    </p:cTn>
                                  </p:par>
                                  <p:par>
                                    <p:cTn id="65" presetID="10" presetClass="entr" presetSubtype="0" fill="hold" grpId="0" nodeType="withEffect">
                                      <p:stCondLst>
                                        <p:cond delay="310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42" presetClass="path" presetSubtype="0" accel="50000" decel="50000" autoRev="1" fill="hold" grpId="1" nodeType="withEffect">
                                      <p:stCondLst>
                                        <p:cond delay="2600"/>
                                      </p:stCondLst>
                                      <p:childTnLst>
                                        <p:animMotion origin="layout" path="M 4.16667E-6 5.77339E-7 L 0.04114 0.251 " pathEditMode="relative" rAng="0" ptsTypes="AA">
                                          <p:cBhvr>
                                            <p:cTn id="69" dur="500" fill="hold"/>
                                            <p:tgtEl>
                                              <p:spTgt spid="33"/>
                                            </p:tgtEl>
                                            <p:attrNameLst>
                                              <p:attrName>ppt_x</p:attrName>
                                              <p:attrName>ppt_y</p:attrName>
                                            </p:attrNameLst>
                                          </p:cBhvr>
                                          <p:rCtr x="2049" y="12535"/>
                                        </p:animMotion>
                                      </p:childTnLst>
                                    </p:cTn>
                                  </p:par>
                                  <p:par>
                                    <p:cTn id="70" presetID="10" presetClass="entr" presetSubtype="0" fill="hold" grpId="0" nodeType="withEffect">
                                      <p:stCondLst>
                                        <p:cond delay="325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42" presetClass="path" presetSubtype="0" accel="50000" decel="50000" autoRev="1" fill="hold" grpId="1" nodeType="withEffect">
                                      <p:stCondLst>
                                        <p:cond delay="2750"/>
                                      </p:stCondLst>
                                      <p:childTnLst>
                                        <p:animMotion origin="layout" path="M 2.5E-6 3.29423E-6 L -0.04531 -0.20439 " pathEditMode="relative" rAng="0" ptsTypes="AA">
                                          <p:cBhvr>
                                            <p:cTn id="74" dur="500" fill="hold"/>
                                            <p:tgtEl>
                                              <p:spTgt spid="23"/>
                                            </p:tgtEl>
                                            <p:attrNameLst>
                                              <p:attrName>ppt_x</p:attrName>
                                              <p:attrName>ppt_y</p:attrName>
                                            </p:attrNameLst>
                                          </p:cBhvr>
                                          <p:rCtr x="-2274" y="-10219"/>
                                        </p:animMotion>
                                      </p:childTnLst>
                                    </p:cTn>
                                  </p:par>
                                  <p:par>
                                    <p:cTn id="75" presetID="10" presetClass="entr" presetSubtype="0" fill="hold" grpId="0" nodeType="withEffect">
                                      <p:stCondLst>
                                        <p:cond delay="340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42" presetClass="path" presetSubtype="0" accel="50000" decel="50000" autoRev="1" fill="hold" grpId="1" nodeType="withEffect">
                                      <p:stCondLst>
                                        <p:cond delay="2900"/>
                                      </p:stCondLst>
                                      <p:childTnLst>
                                        <p:animMotion origin="layout" path="M 1.11111E-6 3.42698E-6 L 0.04566 0.17937 " pathEditMode="relative" rAng="0" ptsTypes="AA">
                                          <p:cBhvr>
                                            <p:cTn id="79" dur="500" fill="hold"/>
                                            <p:tgtEl>
                                              <p:spTgt spid="29"/>
                                            </p:tgtEl>
                                            <p:attrNameLst>
                                              <p:attrName>ppt_x</p:attrName>
                                              <p:attrName>ppt_y</p:attrName>
                                            </p:attrNameLst>
                                          </p:cBhvr>
                                          <p:rCtr x="2274" y="8953"/>
                                        </p:animMotion>
                                      </p:childTnLst>
                                    </p:cTn>
                                  </p:par>
                                  <p:par>
                                    <p:cTn id="80" presetID="10" presetClass="entr" presetSubtype="0" fill="hold" grpId="0" nodeType="withEffect">
                                      <p:stCondLst>
                                        <p:cond delay="35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par>
                                    <p:cTn id="83" presetID="42" presetClass="path" presetSubtype="0" accel="50000" decel="50000" autoRev="1" fill="hold" grpId="1" nodeType="withEffect">
                                      <p:stCondLst>
                                        <p:cond delay="3050"/>
                                      </p:stCondLst>
                                      <p:childTnLst>
                                        <p:animMotion origin="layout" path="M 2.22222E-6 -1.54369E-7 L 0.14271 0.05156 " pathEditMode="relative" rAng="0" ptsTypes="AA">
                                          <p:cBhvr>
                                            <p:cTn id="84" dur="500" fill="hold"/>
                                            <p:tgtEl>
                                              <p:spTgt spid="32"/>
                                            </p:tgtEl>
                                            <p:attrNameLst>
                                              <p:attrName>ppt_x</p:attrName>
                                              <p:attrName>ppt_y</p:attrName>
                                            </p:attrNameLst>
                                          </p:cBhvr>
                                          <p:rCtr x="7135" y="2563"/>
                                        </p:animMotion>
                                      </p:childTnLst>
                                    </p:cTn>
                                  </p:par>
                                  <p:par>
                                    <p:cTn id="85" presetID="10" presetClass="entr" presetSubtype="0" fill="hold" grpId="0" nodeType="withEffect">
                                      <p:stCondLst>
                                        <p:cond delay="370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par>
                                    <p:cTn id="88" presetID="42" presetClass="path" presetSubtype="0" accel="50000" decel="50000" autoRev="1" fill="hold" grpId="1" nodeType="withEffect">
                                      <p:stCondLst>
                                        <p:cond delay="3200"/>
                                      </p:stCondLst>
                                      <p:childTnLst>
                                        <p:animMotion origin="layout" path="M -3.61111E-6 4.94288E-6 L -0.12204 -0.16734 " pathEditMode="relative" rAng="0" ptsTypes="AA">
                                          <p:cBhvr>
                                            <p:cTn id="89" dur="500" fill="hold"/>
                                            <p:tgtEl>
                                              <p:spTgt spid="31"/>
                                            </p:tgtEl>
                                            <p:attrNameLst>
                                              <p:attrName>ppt_x</p:attrName>
                                              <p:attrName>ppt_y</p:attrName>
                                            </p:attrNameLst>
                                          </p:cBhvr>
                                          <p:rCtr x="-6111" y="-8367"/>
                                        </p:animMotion>
                                      </p:childTnLst>
                                    </p:cTn>
                                  </p:par>
                                  <p:par>
                                    <p:cTn id="90" presetID="10" presetClass="entr" presetSubtype="0" fill="hold" grpId="0" nodeType="withEffect">
                                      <p:stCondLst>
                                        <p:cond delay="385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par>
                                    <p:cTn id="93" presetID="42" presetClass="path" presetSubtype="0" accel="50000" decel="50000" autoRev="1" fill="hold" grpId="1" nodeType="withEffect">
                                      <p:stCondLst>
                                        <p:cond delay="3350"/>
                                      </p:stCondLst>
                                      <p:childTnLst>
                                        <p:animMotion origin="layout" path="M 4.16667E-6 -3.80364E-6 L -0.02344 0.18895 " pathEditMode="relative" rAng="0" ptsTypes="AA">
                                          <p:cBhvr>
                                            <p:cTn id="94" dur="500" fill="hold"/>
                                            <p:tgtEl>
                                              <p:spTgt spid="35"/>
                                            </p:tgtEl>
                                            <p:attrNameLst>
                                              <p:attrName>ppt_x</p:attrName>
                                              <p:attrName>ppt_y</p:attrName>
                                            </p:attrNameLst>
                                          </p:cBhvr>
                                          <p:rCtr x="-1181" y="9447"/>
                                        </p:animMotion>
                                      </p:childTnLst>
                                    </p:cTn>
                                  </p:par>
                                  <p:par>
                                    <p:cTn id="95" presetID="10" presetClass="entr" presetSubtype="0" fill="hold" grpId="0" nodeType="withEffect">
                                      <p:stCondLst>
                                        <p:cond delay="400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par>
                                    <p:cTn id="98" presetID="42" presetClass="path" presetSubtype="0" accel="50000" decel="50000" autoRev="1" fill="hold" grpId="1" nodeType="withEffect">
                                      <p:stCondLst>
                                        <p:cond delay="3500"/>
                                      </p:stCondLst>
                                      <p:childTnLst>
                                        <p:animMotion origin="layout" path="M -2.5E-6 1.38006E-6 L -0.06927 -0.1485 " pathEditMode="relative" rAng="0" ptsTypes="AA">
                                          <p:cBhvr>
                                            <p:cTn id="99" dur="500" fill="hold"/>
                                            <p:tgtEl>
                                              <p:spTgt spid="38"/>
                                            </p:tgtEl>
                                            <p:attrNameLst>
                                              <p:attrName>ppt_x</p:attrName>
                                              <p:attrName>ppt_y</p:attrName>
                                            </p:attrNameLst>
                                          </p:cBhvr>
                                          <p:rCtr x="-3472" y="-7441"/>
                                        </p:animMotion>
                                      </p:childTnLst>
                                    </p:cTn>
                                  </p:par>
                                  <p:par>
                                    <p:cTn id="100" presetID="10" presetClass="entr" presetSubtype="0" fill="hold" grpId="0" nodeType="withEffect">
                                      <p:stCondLst>
                                        <p:cond delay="4150"/>
                                      </p:stCondLst>
                                      <p:childTnLst>
                                        <p:set>
                                          <p:cBhvr>
                                            <p:cTn id="101" dur="1" fill="hold">
                                              <p:stCondLst>
                                                <p:cond delay="0"/>
                                              </p:stCondLst>
                                            </p:cTn>
                                            <p:tgtEl>
                                              <p:spTgt spid="25"/>
                                            </p:tgtEl>
                                            <p:attrNameLst>
                                              <p:attrName>style.visibility</p:attrName>
                                            </p:attrNameLst>
                                          </p:cBhvr>
                                          <p:to>
                                            <p:strVal val="visible"/>
                                          </p:to>
                                        </p:set>
                                        <p:animEffect transition="in" filter="fade">
                                          <p:cBhvr>
                                            <p:cTn id="102" dur="500"/>
                                            <p:tgtEl>
                                              <p:spTgt spid="25"/>
                                            </p:tgtEl>
                                          </p:cBhvr>
                                        </p:animEffect>
                                      </p:childTnLst>
                                    </p:cTn>
                                  </p:par>
                                  <p:par>
                                    <p:cTn id="103" presetID="42" presetClass="path" presetSubtype="0" accel="50000" decel="50000" autoRev="1" fill="hold" grpId="1" nodeType="withEffect">
                                      <p:stCondLst>
                                        <p:cond delay="3650"/>
                                      </p:stCondLst>
                                      <p:childTnLst>
                                        <p:animMotion origin="layout" path="M 3.05556E-6 2.34949E-6 L -0.24132 -0.12597 " pathEditMode="relative" rAng="0" ptsTypes="AA">
                                          <p:cBhvr>
                                            <p:cTn id="104" dur="500" fill="hold"/>
                                            <p:tgtEl>
                                              <p:spTgt spid="25"/>
                                            </p:tgtEl>
                                            <p:attrNameLst>
                                              <p:attrName>ppt_x</p:attrName>
                                              <p:attrName>ppt_y</p:attrName>
                                            </p:attrNameLst>
                                          </p:cBhvr>
                                          <p:rCtr x="-12066" y="-6298"/>
                                        </p:animMotion>
                                      </p:childTnLst>
                                    </p:cTn>
                                  </p:par>
                                  <p:par>
                                    <p:cTn id="105" presetID="10" presetClass="entr" presetSubtype="0" fill="hold" grpId="0" nodeType="withEffect">
                                      <p:stCondLst>
                                        <p:cond delay="4300"/>
                                      </p:stCondLst>
                                      <p:childTnLst>
                                        <p:set>
                                          <p:cBhvr>
                                            <p:cTn id="106" dur="1" fill="hold">
                                              <p:stCondLst>
                                                <p:cond delay="0"/>
                                              </p:stCondLst>
                                            </p:cTn>
                                            <p:tgtEl>
                                              <p:spTgt spid="37"/>
                                            </p:tgtEl>
                                            <p:attrNameLst>
                                              <p:attrName>style.visibility</p:attrName>
                                            </p:attrNameLst>
                                          </p:cBhvr>
                                          <p:to>
                                            <p:strVal val="visible"/>
                                          </p:to>
                                        </p:set>
                                        <p:animEffect transition="in" filter="fade">
                                          <p:cBhvr>
                                            <p:cTn id="107" dur="500"/>
                                            <p:tgtEl>
                                              <p:spTgt spid="37"/>
                                            </p:tgtEl>
                                          </p:cBhvr>
                                        </p:animEffect>
                                      </p:childTnLst>
                                    </p:cTn>
                                  </p:par>
                                  <p:par>
                                    <p:cTn id="108" presetID="42" presetClass="path" presetSubtype="0" accel="50000" decel="50000" autoRev="1" fill="hold" grpId="1" nodeType="withEffect">
                                      <p:stCondLst>
                                        <p:cond delay="3800"/>
                                      </p:stCondLst>
                                      <p:childTnLst>
                                        <p:animMotion origin="layout" path="M -3.61111E-6 -1.33374E-6 L -0.10625 0.00093 " pathEditMode="relative" rAng="0" ptsTypes="AA">
                                          <p:cBhvr>
                                            <p:cTn id="109" dur="500" fill="hold"/>
                                            <p:tgtEl>
                                              <p:spTgt spid="37"/>
                                            </p:tgtEl>
                                            <p:attrNameLst>
                                              <p:attrName>ppt_x</p:attrName>
                                              <p:attrName>ppt_y</p:attrName>
                                            </p:attrNameLst>
                                          </p:cBhvr>
                                          <p:rCtr x="-5313" y="31"/>
                                        </p:animMotion>
                                      </p:childTnLst>
                                    </p:cTn>
                                  </p:par>
                                  <p:par>
                                    <p:cTn id="110" presetID="10" presetClass="entr" presetSubtype="0" fill="hold" grpId="0" nodeType="withEffect">
                                      <p:stCondLst>
                                        <p:cond delay="445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42" presetClass="path" presetSubtype="0" accel="50000" decel="50000" autoRev="1" fill="hold" grpId="1" nodeType="withEffect">
                                      <p:stCondLst>
                                        <p:cond delay="3950"/>
                                      </p:stCondLst>
                                      <p:childTnLst>
                                        <p:animMotion origin="layout" path="M -1.66667E-6 -1.19173E-6 L -0.01354 -0.25224 " pathEditMode="relative" rAng="0" ptsTypes="AA">
                                          <p:cBhvr>
                                            <p:cTn id="114" dur="500" fill="hold"/>
                                            <p:tgtEl>
                                              <p:spTgt spid="30"/>
                                            </p:tgtEl>
                                            <p:attrNameLst>
                                              <p:attrName>ppt_x</p:attrName>
                                              <p:attrName>ppt_y</p:attrName>
                                            </p:attrNameLst>
                                          </p:cBhvr>
                                          <p:rCtr x="-677" y="-12627"/>
                                        </p:animMotion>
                                      </p:childTnLst>
                                    </p:cTn>
                                  </p:par>
                                  <p:par>
                                    <p:cTn id="115" presetID="10" presetClass="entr" presetSubtype="0" fill="hold" grpId="0" nodeType="withEffect">
                                      <p:stCondLst>
                                        <p:cond delay="4600"/>
                                      </p:stCondLst>
                                      <p:childTnLst>
                                        <p:set>
                                          <p:cBhvr>
                                            <p:cTn id="116" dur="1" fill="hold">
                                              <p:stCondLst>
                                                <p:cond delay="0"/>
                                              </p:stCondLst>
                                            </p:cTn>
                                            <p:tgtEl>
                                              <p:spTgt spid="34"/>
                                            </p:tgtEl>
                                            <p:attrNameLst>
                                              <p:attrName>style.visibility</p:attrName>
                                            </p:attrNameLst>
                                          </p:cBhvr>
                                          <p:to>
                                            <p:strVal val="visible"/>
                                          </p:to>
                                        </p:set>
                                        <p:animEffect transition="in" filter="fade">
                                          <p:cBhvr>
                                            <p:cTn id="117" dur="500"/>
                                            <p:tgtEl>
                                              <p:spTgt spid="34"/>
                                            </p:tgtEl>
                                          </p:cBhvr>
                                        </p:animEffect>
                                      </p:childTnLst>
                                    </p:cTn>
                                  </p:par>
                                  <p:par>
                                    <p:cTn id="118" presetID="42" presetClass="path" presetSubtype="0" accel="50000" decel="50000" autoRev="1" fill="hold" grpId="1" nodeType="withEffect">
                                      <p:stCondLst>
                                        <p:cond delay="4100"/>
                                      </p:stCondLst>
                                      <p:childTnLst>
                                        <p:animMotion origin="layout" path="M 3.61111E-6 -3.5196E-7 L 0.05955 -0.1766 " pathEditMode="relative" rAng="0" ptsTypes="AA">
                                          <p:cBhvr>
                                            <p:cTn id="119" dur="500" fill="hold"/>
                                            <p:tgtEl>
                                              <p:spTgt spid="34"/>
                                            </p:tgtEl>
                                            <p:attrNameLst>
                                              <p:attrName>ppt_x</p:attrName>
                                              <p:attrName>ppt_y</p:attrName>
                                            </p:attrNameLst>
                                          </p:cBhvr>
                                          <p:rCtr x="2969" y="-8830"/>
                                        </p:animMotion>
                                      </p:childTnLst>
                                    </p:cTn>
                                  </p:par>
                                  <p:par>
                                    <p:cTn id="120" presetID="10" presetClass="entr" presetSubtype="0" fill="hold" grpId="0" nodeType="withEffect">
                                      <p:stCondLst>
                                        <p:cond delay="4750"/>
                                      </p:stCondLst>
                                      <p:childTnLst>
                                        <p:set>
                                          <p:cBhvr>
                                            <p:cTn id="121" dur="1" fill="hold">
                                              <p:stCondLst>
                                                <p:cond delay="0"/>
                                              </p:stCondLst>
                                            </p:cTn>
                                            <p:tgtEl>
                                              <p:spTgt spid="28"/>
                                            </p:tgtEl>
                                            <p:attrNameLst>
                                              <p:attrName>style.visibility</p:attrName>
                                            </p:attrNameLst>
                                          </p:cBhvr>
                                          <p:to>
                                            <p:strVal val="visible"/>
                                          </p:to>
                                        </p:set>
                                        <p:animEffect transition="in" filter="fade">
                                          <p:cBhvr>
                                            <p:cTn id="122" dur="500"/>
                                            <p:tgtEl>
                                              <p:spTgt spid="28"/>
                                            </p:tgtEl>
                                          </p:cBhvr>
                                        </p:animEffect>
                                      </p:childTnLst>
                                    </p:cTn>
                                  </p:par>
                                  <p:par>
                                    <p:cTn id="123" presetID="42" presetClass="path" presetSubtype="0" accel="50000" decel="50000" autoRev="1" fill="hold" grpId="1" nodeType="withEffect">
                                      <p:stCondLst>
                                        <p:cond delay="4250"/>
                                      </p:stCondLst>
                                      <p:childTnLst>
                                        <p:animMotion origin="layout" path="M -3.88889E-6 -1.66409E-6 L -0.1368 0.12319 " pathEditMode="relative" rAng="0" ptsTypes="AA">
                                          <p:cBhvr>
                                            <p:cTn id="124" dur="500" fill="hold"/>
                                            <p:tgtEl>
                                              <p:spTgt spid="28"/>
                                            </p:tgtEl>
                                            <p:attrNameLst>
                                              <p:attrName>ppt_x</p:attrName>
                                              <p:attrName>ppt_y</p:attrName>
                                            </p:attrNameLst>
                                          </p:cBhvr>
                                          <p:rCtr x="-6840" y="6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1" grpId="0" animBg="1"/>
          <p:bldP spid="22" grpId="0"/>
          <p:bldP spid="15" grpId="0" animBg="1"/>
          <p:bldP spid="16" grpId="0"/>
          <p:bldP spid="3" grpId="0" animBg="1"/>
          <p:bldP spid="4" grpId="0"/>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5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500" fill="hold"/>
                                            <p:tgtEl>
                                              <p:spTgt spid="15"/>
                                            </p:tgtEl>
                                            <p:attrNameLst>
                                              <p:attrName>ppt_x</p:attrName>
                                            </p:attrNameLst>
                                          </p:cBhvr>
                                          <p:tavLst>
                                            <p:tav tm="0">
                                              <p:val>
                                                <p:strVal val="1+#ppt_w/2"/>
                                              </p:val>
                                            </p:tav>
                                            <p:tav tm="100000">
                                              <p:val>
                                                <p:strVal val="#ppt_x"/>
                                              </p:val>
                                            </p:tav>
                                          </p:tavLst>
                                        </p:anim>
                                        <p:anim calcmode="lin" valueType="num">
                                          <p:cBhvr additive="base">
                                            <p:cTn id="12" dur="1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10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500" fill="hold"/>
                                            <p:tgtEl>
                                              <p:spTgt spid="18"/>
                                            </p:tgtEl>
                                            <p:attrNameLst>
                                              <p:attrName>ppt_x</p:attrName>
                                            </p:attrNameLst>
                                          </p:cBhvr>
                                          <p:tavLst>
                                            <p:tav tm="0">
                                              <p:val>
                                                <p:strVal val="0-#ppt_w/2"/>
                                              </p:val>
                                            </p:tav>
                                            <p:tav tm="100000">
                                              <p:val>
                                                <p:strVal val="#ppt_x"/>
                                              </p:val>
                                            </p:tav>
                                          </p:tavLst>
                                        </p:anim>
                                        <p:anim calcmode="lin" valueType="num">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150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500" fill="hold"/>
                                            <p:tgtEl>
                                              <p:spTgt spid="21"/>
                                            </p:tgtEl>
                                            <p:attrNameLst>
                                              <p:attrName>ppt_x</p:attrName>
                                            </p:attrNameLst>
                                          </p:cBhvr>
                                          <p:tavLst>
                                            <p:tav tm="0">
                                              <p:val>
                                                <p:strVal val="1+#ppt_w/2"/>
                                              </p:val>
                                            </p:tav>
                                            <p:tav tm="100000">
                                              <p:val>
                                                <p:strVal val="#ppt_x"/>
                                              </p:val>
                                            </p:tav>
                                          </p:tavLst>
                                        </p:anim>
                                        <p:anim calcmode="lin" valueType="num">
                                          <p:cBhvr additive="base">
                                            <p:cTn id="20" dur="1500" fill="hold"/>
                                            <p:tgtEl>
                                              <p:spTgt spid="21"/>
                                            </p:tgtEl>
                                            <p:attrNameLst>
                                              <p:attrName>ppt_y</p:attrName>
                                            </p:attrNameLst>
                                          </p:cBhvr>
                                          <p:tavLst>
                                            <p:tav tm="0">
                                              <p:val>
                                                <p:strVal val="0-#ppt_h/2"/>
                                              </p:val>
                                            </p:tav>
                                            <p:tav tm="100000">
                                              <p:val>
                                                <p:strVal val="#ppt_y"/>
                                              </p:val>
                                            </p:tav>
                                          </p:tavLst>
                                        </p:anim>
                                      </p:childTnLst>
                                    </p:cTn>
                                  </p:par>
                                  <p:par>
                                    <p:cTn id="21" presetID="31" presetClass="entr" presetSubtype="0" fill="hold" grpId="0" nodeType="withEffect">
                                      <p:stCondLst>
                                        <p:cond delay="2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par>
                                    <p:cTn id="27" presetID="31" presetClass="entr" presetSubtype="0" fill="hold" grpId="0" nodeType="withEffect">
                                      <p:stCondLst>
                                        <p:cond delay="30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style.rotation</p:attrName>
                                            </p:attrNameLst>
                                          </p:cBhvr>
                                          <p:tavLst>
                                            <p:tav tm="0">
                                              <p:val>
                                                <p:fltVal val="90"/>
                                              </p:val>
                                            </p:tav>
                                            <p:tav tm="100000">
                                              <p:val>
                                                <p:fltVal val="0"/>
                                              </p:val>
                                            </p:tav>
                                          </p:tavLst>
                                        </p:anim>
                                        <p:animEffect transition="in" filter="fade">
                                          <p:cBhvr>
                                            <p:cTn id="32" dur="1000"/>
                                            <p:tgtEl>
                                              <p:spTgt spid="16"/>
                                            </p:tgtEl>
                                          </p:cBhvr>
                                        </p:animEffect>
                                      </p:childTnLst>
                                    </p:cTn>
                                  </p:par>
                                  <p:par>
                                    <p:cTn id="33" presetID="31" presetClass="entr" presetSubtype="0" fill="hold" grpId="0" nodeType="withEffect">
                                      <p:stCondLst>
                                        <p:cond delay="3500"/>
                                      </p:stCondLst>
                                      <p:childTnLst>
                                        <p:set>
                                          <p:cBhvr>
                                            <p:cTn id="34" dur="1" fill="hold">
                                              <p:stCondLst>
                                                <p:cond delay="0"/>
                                              </p:stCondLst>
                                            </p:cTn>
                                            <p:tgtEl>
                                              <p:spTgt spid="19"/>
                                            </p:tgtEl>
                                            <p:attrNameLst>
                                              <p:attrName>style.visibility</p:attrName>
                                            </p:attrNameLst>
                                          </p:cBhvr>
                                          <p:to>
                                            <p:strVal val="visible"/>
                                          </p:to>
                                        </p:set>
                                        <p:anim calcmode="lin" valueType="num">
                                          <p:cBhvr>
                                            <p:cTn id="35" dur="1000" fill="hold"/>
                                            <p:tgtEl>
                                              <p:spTgt spid="19"/>
                                            </p:tgtEl>
                                            <p:attrNameLst>
                                              <p:attrName>ppt_w</p:attrName>
                                            </p:attrNameLst>
                                          </p:cBhvr>
                                          <p:tavLst>
                                            <p:tav tm="0">
                                              <p:val>
                                                <p:fltVal val="0"/>
                                              </p:val>
                                            </p:tav>
                                            <p:tav tm="100000">
                                              <p:val>
                                                <p:strVal val="#ppt_w"/>
                                              </p:val>
                                            </p:tav>
                                          </p:tavLst>
                                        </p:anim>
                                        <p:anim calcmode="lin" valueType="num">
                                          <p:cBhvr>
                                            <p:cTn id="36" dur="1000" fill="hold"/>
                                            <p:tgtEl>
                                              <p:spTgt spid="19"/>
                                            </p:tgtEl>
                                            <p:attrNameLst>
                                              <p:attrName>ppt_h</p:attrName>
                                            </p:attrNameLst>
                                          </p:cBhvr>
                                          <p:tavLst>
                                            <p:tav tm="0">
                                              <p:val>
                                                <p:fltVal val="0"/>
                                              </p:val>
                                            </p:tav>
                                            <p:tav tm="100000">
                                              <p:val>
                                                <p:strVal val="#ppt_h"/>
                                              </p:val>
                                            </p:tav>
                                          </p:tavLst>
                                        </p:anim>
                                        <p:anim calcmode="lin" valueType="num">
                                          <p:cBhvr>
                                            <p:cTn id="37" dur="1000" fill="hold"/>
                                            <p:tgtEl>
                                              <p:spTgt spid="19"/>
                                            </p:tgtEl>
                                            <p:attrNameLst>
                                              <p:attrName>style.rotation</p:attrName>
                                            </p:attrNameLst>
                                          </p:cBhvr>
                                          <p:tavLst>
                                            <p:tav tm="0">
                                              <p:val>
                                                <p:fltVal val="90"/>
                                              </p:val>
                                            </p:tav>
                                            <p:tav tm="100000">
                                              <p:val>
                                                <p:fltVal val="0"/>
                                              </p:val>
                                            </p:tav>
                                          </p:tavLst>
                                        </p:anim>
                                        <p:animEffect transition="in" filter="fade">
                                          <p:cBhvr>
                                            <p:cTn id="38" dur="1000"/>
                                            <p:tgtEl>
                                              <p:spTgt spid="19"/>
                                            </p:tgtEl>
                                          </p:cBhvr>
                                        </p:animEffect>
                                      </p:childTnLst>
                                    </p:cTn>
                                  </p:par>
                                  <p:par>
                                    <p:cTn id="39" presetID="31" presetClass="entr" presetSubtype="0" fill="hold" grpId="0" nodeType="withEffect">
                                      <p:stCondLst>
                                        <p:cond delay="40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1000" fill="hold"/>
                                            <p:tgtEl>
                                              <p:spTgt spid="22"/>
                                            </p:tgtEl>
                                            <p:attrNameLst>
                                              <p:attrName>ppt_w</p:attrName>
                                            </p:attrNameLst>
                                          </p:cBhvr>
                                          <p:tavLst>
                                            <p:tav tm="0">
                                              <p:val>
                                                <p:fltVal val="0"/>
                                              </p:val>
                                            </p:tav>
                                            <p:tav tm="100000">
                                              <p:val>
                                                <p:strVal val="#ppt_w"/>
                                              </p:val>
                                            </p:tav>
                                          </p:tavLst>
                                        </p:anim>
                                        <p:anim calcmode="lin" valueType="num">
                                          <p:cBhvr>
                                            <p:cTn id="42" dur="1000" fill="hold"/>
                                            <p:tgtEl>
                                              <p:spTgt spid="22"/>
                                            </p:tgtEl>
                                            <p:attrNameLst>
                                              <p:attrName>ppt_h</p:attrName>
                                            </p:attrNameLst>
                                          </p:cBhvr>
                                          <p:tavLst>
                                            <p:tav tm="0">
                                              <p:val>
                                                <p:fltVal val="0"/>
                                              </p:val>
                                            </p:tav>
                                            <p:tav tm="100000">
                                              <p:val>
                                                <p:strVal val="#ppt_h"/>
                                              </p:val>
                                            </p:tav>
                                          </p:tavLst>
                                        </p:anim>
                                        <p:anim calcmode="lin" valueType="num">
                                          <p:cBhvr>
                                            <p:cTn id="43" dur="1000" fill="hold"/>
                                            <p:tgtEl>
                                              <p:spTgt spid="22"/>
                                            </p:tgtEl>
                                            <p:attrNameLst>
                                              <p:attrName>style.rotation</p:attrName>
                                            </p:attrNameLst>
                                          </p:cBhvr>
                                          <p:tavLst>
                                            <p:tav tm="0">
                                              <p:val>
                                                <p:fltVal val="90"/>
                                              </p:val>
                                            </p:tav>
                                            <p:tav tm="100000">
                                              <p:val>
                                                <p:fltVal val="0"/>
                                              </p:val>
                                            </p:tav>
                                          </p:tavLst>
                                        </p:anim>
                                        <p:animEffect transition="in" filter="fade">
                                          <p:cBhvr>
                                            <p:cTn id="44" dur="1000"/>
                                            <p:tgtEl>
                                              <p:spTgt spid="22"/>
                                            </p:tgtEl>
                                          </p:cBhvr>
                                        </p:animEffect>
                                      </p:childTnLst>
                                    </p:cTn>
                                  </p:par>
                                  <p:par>
                                    <p:cTn id="45" presetID="10" presetClass="entr" presetSubtype="0" fill="hold" grpId="0" nodeType="withEffect">
                                      <p:stCondLst>
                                        <p:cond delay="250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par>
                                    <p:cTn id="48" presetID="42" presetClass="path" presetSubtype="0" accel="50000" decel="50000" autoRev="1" fill="hold" grpId="1" nodeType="withEffect">
                                      <p:stCondLst>
                                        <p:cond delay="2000"/>
                                      </p:stCondLst>
                                      <p:childTnLst>
                                        <p:animMotion origin="layout" path="M 2.22222E-6 2.34949E-6 L 0.22847 -0.12597 " pathEditMode="relative" rAng="0" ptsTypes="AA">
                                          <p:cBhvr>
                                            <p:cTn id="49" dur="500" fill="hold"/>
                                            <p:tgtEl>
                                              <p:spTgt spid="26"/>
                                            </p:tgtEl>
                                            <p:attrNameLst>
                                              <p:attrName>ppt_x</p:attrName>
                                              <p:attrName>ppt_y</p:attrName>
                                            </p:attrNameLst>
                                          </p:cBhvr>
                                          <p:rCtr x="11424" y="-6298"/>
                                        </p:animMotion>
                                      </p:childTnLst>
                                    </p:cTn>
                                  </p:par>
                                  <p:par>
                                    <p:cTn id="50" presetID="10" presetClass="entr" presetSubtype="0" fill="hold" grpId="0" nodeType="withEffect">
                                      <p:stCondLst>
                                        <p:cond delay="265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42" presetClass="path" presetSubtype="0" accel="50000" decel="50000" autoRev="1" fill="hold" grpId="1" nodeType="withEffect">
                                      <p:stCondLst>
                                        <p:cond delay="2150"/>
                                      </p:stCondLst>
                                      <p:childTnLst>
                                        <p:animMotion origin="layout" path="M -2.22222E-6 -7.44057E-7 L 0.17778 -0.23279 " pathEditMode="relative" rAng="0" ptsTypes="AA">
                                          <p:cBhvr>
                                            <p:cTn id="54" dur="500" fill="hold"/>
                                            <p:tgtEl>
                                              <p:spTgt spid="27"/>
                                            </p:tgtEl>
                                            <p:attrNameLst>
                                              <p:attrName>ppt_x</p:attrName>
                                              <p:attrName>ppt_y</p:attrName>
                                            </p:attrNameLst>
                                          </p:cBhvr>
                                          <p:rCtr x="8889" y="-11639"/>
                                        </p:animMotion>
                                      </p:childTnLst>
                                    </p:cTn>
                                  </p:par>
                                  <p:par>
                                    <p:cTn id="55" presetID="10" presetClass="entr" presetSubtype="0" fill="hold" grpId="0" nodeType="withEffect">
                                      <p:stCondLst>
                                        <p:cond delay="280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42" presetClass="path" presetSubtype="0" accel="50000" decel="50000" autoRev="1" fill="hold" grpId="1" nodeType="withEffect">
                                      <p:stCondLst>
                                        <p:cond delay="2300"/>
                                      </p:stCondLst>
                                      <p:childTnLst>
                                        <p:animMotion origin="layout" path="M -8.33333E-7 -4.20191E-6 L 0.10226 -0.05989 " pathEditMode="relative" rAng="0" ptsTypes="AA">
                                          <p:cBhvr>
                                            <p:cTn id="59" dur="500" fill="hold"/>
                                            <p:tgtEl>
                                              <p:spTgt spid="36"/>
                                            </p:tgtEl>
                                            <p:attrNameLst>
                                              <p:attrName>ppt_x</p:attrName>
                                              <p:attrName>ppt_y</p:attrName>
                                            </p:attrNameLst>
                                          </p:cBhvr>
                                          <p:rCtr x="5104" y="-2995"/>
                                        </p:animMotion>
                                      </p:childTnLst>
                                    </p:cTn>
                                  </p:par>
                                  <p:par>
                                    <p:cTn id="60" presetID="10" presetClass="entr" presetSubtype="0" fill="hold" grpId="0" nodeType="withEffect">
                                      <p:stCondLst>
                                        <p:cond delay="295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par>
                                    <p:cTn id="63" presetID="42" presetClass="path" presetSubtype="0" accel="50000" decel="50000" autoRev="1" fill="hold" grpId="1" nodeType="withEffect">
                                      <p:stCondLst>
                                        <p:cond delay="2450"/>
                                      </p:stCondLst>
                                      <p:childTnLst>
                                        <p:animMotion origin="layout" path="M -1.66667E-6 1.56221E-6 L 0.06024 -0.24637 " pathEditMode="relative" rAng="0" ptsTypes="AA">
                                          <p:cBhvr>
                                            <p:cTn id="64" dur="500" fill="hold"/>
                                            <p:tgtEl>
                                              <p:spTgt spid="24"/>
                                            </p:tgtEl>
                                            <p:attrNameLst>
                                              <p:attrName>ppt_x</p:attrName>
                                              <p:attrName>ppt_y</p:attrName>
                                            </p:attrNameLst>
                                          </p:cBhvr>
                                          <p:rCtr x="3003" y="-12319"/>
                                        </p:animMotion>
                                      </p:childTnLst>
                                    </p:cTn>
                                  </p:par>
                                  <p:par>
                                    <p:cTn id="65" presetID="10" presetClass="entr" presetSubtype="0" fill="hold" grpId="0" nodeType="withEffect">
                                      <p:stCondLst>
                                        <p:cond delay="310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42" presetClass="path" presetSubtype="0" accel="50000" decel="50000" autoRev="1" fill="hold" grpId="1" nodeType="withEffect">
                                      <p:stCondLst>
                                        <p:cond delay="2600"/>
                                      </p:stCondLst>
                                      <p:childTnLst>
                                        <p:animMotion origin="layout" path="M 4.16667E-6 5.77339E-7 L 0.04114 0.251 " pathEditMode="relative" rAng="0" ptsTypes="AA">
                                          <p:cBhvr>
                                            <p:cTn id="69" dur="500" fill="hold"/>
                                            <p:tgtEl>
                                              <p:spTgt spid="33"/>
                                            </p:tgtEl>
                                            <p:attrNameLst>
                                              <p:attrName>ppt_x</p:attrName>
                                              <p:attrName>ppt_y</p:attrName>
                                            </p:attrNameLst>
                                          </p:cBhvr>
                                          <p:rCtr x="2049" y="12535"/>
                                        </p:animMotion>
                                      </p:childTnLst>
                                    </p:cTn>
                                  </p:par>
                                  <p:par>
                                    <p:cTn id="70" presetID="10" presetClass="entr" presetSubtype="0" fill="hold" grpId="0" nodeType="withEffect">
                                      <p:stCondLst>
                                        <p:cond delay="325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42" presetClass="path" presetSubtype="0" accel="50000" decel="50000" autoRev="1" fill="hold" grpId="1" nodeType="withEffect">
                                      <p:stCondLst>
                                        <p:cond delay="2750"/>
                                      </p:stCondLst>
                                      <p:childTnLst>
                                        <p:animMotion origin="layout" path="M 2.5E-6 3.29423E-6 L -0.04531 -0.20439 " pathEditMode="relative" rAng="0" ptsTypes="AA">
                                          <p:cBhvr>
                                            <p:cTn id="74" dur="500" fill="hold"/>
                                            <p:tgtEl>
                                              <p:spTgt spid="23"/>
                                            </p:tgtEl>
                                            <p:attrNameLst>
                                              <p:attrName>ppt_x</p:attrName>
                                              <p:attrName>ppt_y</p:attrName>
                                            </p:attrNameLst>
                                          </p:cBhvr>
                                          <p:rCtr x="-2274" y="-10219"/>
                                        </p:animMotion>
                                      </p:childTnLst>
                                    </p:cTn>
                                  </p:par>
                                  <p:par>
                                    <p:cTn id="75" presetID="10" presetClass="entr" presetSubtype="0" fill="hold" grpId="0" nodeType="withEffect">
                                      <p:stCondLst>
                                        <p:cond delay="340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42" presetClass="path" presetSubtype="0" accel="50000" decel="50000" autoRev="1" fill="hold" grpId="1" nodeType="withEffect">
                                      <p:stCondLst>
                                        <p:cond delay="2900"/>
                                      </p:stCondLst>
                                      <p:childTnLst>
                                        <p:animMotion origin="layout" path="M 1.11111E-6 3.42698E-6 L 0.04566 0.17937 " pathEditMode="relative" rAng="0" ptsTypes="AA">
                                          <p:cBhvr>
                                            <p:cTn id="79" dur="500" fill="hold"/>
                                            <p:tgtEl>
                                              <p:spTgt spid="29"/>
                                            </p:tgtEl>
                                            <p:attrNameLst>
                                              <p:attrName>ppt_x</p:attrName>
                                              <p:attrName>ppt_y</p:attrName>
                                            </p:attrNameLst>
                                          </p:cBhvr>
                                          <p:rCtr x="2274" y="8953"/>
                                        </p:animMotion>
                                      </p:childTnLst>
                                    </p:cTn>
                                  </p:par>
                                  <p:par>
                                    <p:cTn id="80" presetID="10" presetClass="entr" presetSubtype="0" fill="hold" grpId="0" nodeType="withEffect">
                                      <p:stCondLst>
                                        <p:cond delay="35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par>
                                    <p:cTn id="83" presetID="42" presetClass="path" presetSubtype="0" accel="50000" decel="50000" autoRev="1" fill="hold" grpId="1" nodeType="withEffect">
                                      <p:stCondLst>
                                        <p:cond delay="3050"/>
                                      </p:stCondLst>
                                      <p:childTnLst>
                                        <p:animMotion origin="layout" path="M 2.22222E-6 -1.54369E-7 L 0.14271 0.05156 " pathEditMode="relative" rAng="0" ptsTypes="AA">
                                          <p:cBhvr>
                                            <p:cTn id="84" dur="500" fill="hold"/>
                                            <p:tgtEl>
                                              <p:spTgt spid="32"/>
                                            </p:tgtEl>
                                            <p:attrNameLst>
                                              <p:attrName>ppt_x</p:attrName>
                                              <p:attrName>ppt_y</p:attrName>
                                            </p:attrNameLst>
                                          </p:cBhvr>
                                          <p:rCtr x="7135" y="2563"/>
                                        </p:animMotion>
                                      </p:childTnLst>
                                    </p:cTn>
                                  </p:par>
                                  <p:par>
                                    <p:cTn id="85" presetID="10" presetClass="entr" presetSubtype="0" fill="hold" grpId="0" nodeType="withEffect">
                                      <p:stCondLst>
                                        <p:cond delay="370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par>
                                    <p:cTn id="88" presetID="42" presetClass="path" presetSubtype="0" accel="50000" decel="50000" autoRev="1" fill="hold" grpId="1" nodeType="withEffect">
                                      <p:stCondLst>
                                        <p:cond delay="3200"/>
                                      </p:stCondLst>
                                      <p:childTnLst>
                                        <p:animMotion origin="layout" path="M -3.61111E-6 4.94288E-6 L -0.12204 -0.16734 " pathEditMode="relative" rAng="0" ptsTypes="AA">
                                          <p:cBhvr>
                                            <p:cTn id="89" dur="500" fill="hold"/>
                                            <p:tgtEl>
                                              <p:spTgt spid="31"/>
                                            </p:tgtEl>
                                            <p:attrNameLst>
                                              <p:attrName>ppt_x</p:attrName>
                                              <p:attrName>ppt_y</p:attrName>
                                            </p:attrNameLst>
                                          </p:cBhvr>
                                          <p:rCtr x="-6111" y="-8367"/>
                                        </p:animMotion>
                                      </p:childTnLst>
                                    </p:cTn>
                                  </p:par>
                                  <p:par>
                                    <p:cTn id="90" presetID="10" presetClass="entr" presetSubtype="0" fill="hold" grpId="0" nodeType="withEffect">
                                      <p:stCondLst>
                                        <p:cond delay="385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par>
                                    <p:cTn id="93" presetID="42" presetClass="path" presetSubtype="0" accel="50000" decel="50000" autoRev="1" fill="hold" grpId="1" nodeType="withEffect">
                                      <p:stCondLst>
                                        <p:cond delay="3350"/>
                                      </p:stCondLst>
                                      <p:childTnLst>
                                        <p:animMotion origin="layout" path="M 4.16667E-6 -3.80364E-6 L -0.02344 0.18895 " pathEditMode="relative" rAng="0" ptsTypes="AA">
                                          <p:cBhvr>
                                            <p:cTn id="94" dur="500" fill="hold"/>
                                            <p:tgtEl>
                                              <p:spTgt spid="35"/>
                                            </p:tgtEl>
                                            <p:attrNameLst>
                                              <p:attrName>ppt_x</p:attrName>
                                              <p:attrName>ppt_y</p:attrName>
                                            </p:attrNameLst>
                                          </p:cBhvr>
                                          <p:rCtr x="-1181" y="9447"/>
                                        </p:animMotion>
                                      </p:childTnLst>
                                    </p:cTn>
                                  </p:par>
                                  <p:par>
                                    <p:cTn id="95" presetID="10" presetClass="entr" presetSubtype="0" fill="hold" grpId="0" nodeType="withEffect">
                                      <p:stCondLst>
                                        <p:cond delay="400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par>
                                    <p:cTn id="98" presetID="42" presetClass="path" presetSubtype="0" accel="50000" decel="50000" autoRev="1" fill="hold" grpId="1" nodeType="withEffect">
                                      <p:stCondLst>
                                        <p:cond delay="3500"/>
                                      </p:stCondLst>
                                      <p:childTnLst>
                                        <p:animMotion origin="layout" path="M -2.5E-6 1.38006E-6 L -0.06927 -0.1485 " pathEditMode="relative" rAng="0" ptsTypes="AA">
                                          <p:cBhvr>
                                            <p:cTn id="99" dur="500" fill="hold"/>
                                            <p:tgtEl>
                                              <p:spTgt spid="38"/>
                                            </p:tgtEl>
                                            <p:attrNameLst>
                                              <p:attrName>ppt_x</p:attrName>
                                              <p:attrName>ppt_y</p:attrName>
                                            </p:attrNameLst>
                                          </p:cBhvr>
                                          <p:rCtr x="-3472" y="-7441"/>
                                        </p:animMotion>
                                      </p:childTnLst>
                                    </p:cTn>
                                  </p:par>
                                  <p:par>
                                    <p:cTn id="100" presetID="10" presetClass="entr" presetSubtype="0" fill="hold" grpId="0" nodeType="withEffect">
                                      <p:stCondLst>
                                        <p:cond delay="4150"/>
                                      </p:stCondLst>
                                      <p:childTnLst>
                                        <p:set>
                                          <p:cBhvr>
                                            <p:cTn id="101" dur="1" fill="hold">
                                              <p:stCondLst>
                                                <p:cond delay="0"/>
                                              </p:stCondLst>
                                            </p:cTn>
                                            <p:tgtEl>
                                              <p:spTgt spid="25"/>
                                            </p:tgtEl>
                                            <p:attrNameLst>
                                              <p:attrName>style.visibility</p:attrName>
                                            </p:attrNameLst>
                                          </p:cBhvr>
                                          <p:to>
                                            <p:strVal val="visible"/>
                                          </p:to>
                                        </p:set>
                                        <p:animEffect transition="in" filter="fade">
                                          <p:cBhvr>
                                            <p:cTn id="102" dur="500"/>
                                            <p:tgtEl>
                                              <p:spTgt spid="25"/>
                                            </p:tgtEl>
                                          </p:cBhvr>
                                        </p:animEffect>
                                      </p:childTnLst>
                                    </p:cTn>
                                  </p:par>
                                  <p:par>
                                    <p:cTn id="103" presetID="42" presetClass="path" presetSubtype="0" accel="50000" decel="50000" autoRev="1" fill="hold" grpId="1" nodeType="withEffect">
                                      <p:stCondLst>
                                        <p:cond delay="3650"/>
                                      </p:stCondLst>
                                      <p:childTnLst>
                                        <p:animMotion origin="layout" path="M 3.05556E-6 2.34949E-6 L -0.24132 -0.12597 " pathEditMode="relative" rAng="0" ptsTypes="AA">
                                          <p:cBhvr>
                                            <p:cTn id="104" dur="500" fill="hold"/>
                                            <p:tgtEl>
                                              <p:spTgt spid="25"/>
                                            </p:tgtEl>
                                            <p:attrNameLst>
                                              <p:attrName>ppt_x</p:attrName>
                                              <p:attrName>ppt_y</p:attrName>
                                            </p:attrNameLst>
                                          </p:cBhvr>
                                          <p:rCtr x="-12066" y="-6298"/>
                                        </p:animMotion>
                                      </p:childTnLst>
                                    </p:cTn>
                                  </p:par>
                                  <p:par>
                                    <p:cTn id="105" presetID="10" presetClass="entr" presetSubtype="0" fill="hold" grpId="0" nodeType="withEffect">
                                      <p:stCondLst>
                                        <p:cond delay="4300"/>
                                      </p:stCondLst>
                                      <p:childTnLst>
                                        <p:set>
                                          <p:cBhvr>
                                            <p:cTn id="106" dur="1" fill="hold">
                                              <p:stCondLst>
                                                <p:cond delay="0"/>
                                              </p:stCondLst>
                                            </p:cTn>
                                            <p:tgtEl>
                                              <p:spTgt spid="37"/>
                                            </p:tgtEl>
                                            <p:attrNameLst>
                                              <p:attrName>style.visibility</p:attrName>
                                            </p:attrNameLst>
                                          </p:cBhvr>
                                          <p:to>
                                            <p:strVal val="visible"/>
                                          </p:to>
                                        </p:set>
                                        <p:animEffect transition="in" filter="fade">
                                          <p:cBhvr>
                                            <p:cTn id="107" dur="500"/>
                                            <p:tgtEl>
                                              <p:spTgt spid="37"/>
                                            </p:tgtEl>
                                          </p:cBhvr>
                                        </p:animEffect>
                                      </p:childTnLst>
                                    </p:cTn>
                                  </p:par>
                                  <p:par>
                                    <p:cTn id="108" presetID="42" presetClass="path" presetSubtype="0" accel="50000" decel="50000" autoRev="1" fill="hold" grpId="1" nodeType="withEffect">
                                      <p:stCondLst>
                                        <p:cond delay="3800"/>
                                      </p:stCondLst>
                                      <p:childTnLst>
                                        <p:animMotion origin="layout" path="M -3.61111E-6 -1.33374E-6 L -0.10625 0.00093 " pathEditMode="relative" rAng="0" ptsTypes="AA">
                                          <p:cBhvr>
                                            <p:cTn id="109" dur="500" fill="hold"/>
                                            <p:tgtEl>
                                              <p:spTgt spid="37"/>
                                            </p:tgtEl>
                                            <p:attrNameLst>
                                              <p:attrName>ppt_x</p:attrName>
                                              <p:attrName>ppt_y</p:attrName>
                                            </p:attrNameLst>
                                          </p:cBhvr>
                                          <p:rCtr x="-5313" y="31"/>
                                        </p:animMotion>
                                      </p:childTnLst>
                                    </p:cTn>
                                  </p:par>
                                  <p:par>
                                    <p:cTn id="110" presetID="10" presetClass="entr" presetSubtype="0" fill="hold" grpId="0" nodeType="withEffect">
                                      <p:stCondLst>
                                        <p:cond delay="445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42" presetClass="path" presetSubtype="0" accel="50000" decel="50000" autoRev="1" fill="hold" grpId="1" nodeType="withEffect">
                                      <p:stCondLst>
                                        <p:cond delay="3950"/>
                                      </p:stCondLst>
                                      <p:childTnLst>
                                        <p:animMotion origin="layout" path="M -1.66667E-6 -1.19173E-6 L -0.01354 -0.25224 " pathEditMode="relative" rAng="0" ptsTypes="AA">
                                          <p:cBhvr>
                                            <p:cTn id="114" dur="500" fill="hold"/>
                                            <p:tgtEl>
                                              <p:spTgt spid="30"/>
                                            </p:tgtEl>
                                            <p:attrNameLst>
                                              <p:attrName>ppt_x</p:attrName>
                                              <p:attrName>ppt_y</p:attrName>
                                            </p:attrNameLst>
                                          </p:cBhvr>
                                          <p:rCtr x="-677" y="-12627"/>
                                        </p:animMotion>
                                      </p:childTnLst>
                                    </p:cTn>
                                  </p:par>
                                  <p:par>
                                    <p:cTn id="115" presetID="10" presetClass="entr" presetSubtype="0" fill="hold" grpId="0" nodeType="withEffect">
                                      <p:stCondLst>
                                        <p:cond delay="4600"/>
                                      </p:stCondLst>
                                      <p:childTnLst>
                                        <p:set>
                                          <p:cBhvr>
                                            <p:cTn id="116" dur="1" fill="hold">
                                              <p:stCondLst>
                                                <p:cond delay="0"/>
                                              </p:stCondLst>
                                            </p:cTn>
                                            <p:tgtEl>
                                              <p:spTgt spid="34"/>
                                            </p:tgtEl>
                                            <p:attrNameLst>
                                              <p:attrName>style.visibility</p:attrName>
                                            </p:attrNameLst>
                                          </p:cBhvr>
                                          <p:to>
                                            <p:strVal val="visible"/>
                                          </p:to>
                                        </p:set>
                                        <p:animEffect transition="in" filter="fade">
                                          <p:cBhvr>
                                            <p:cTn id="117" dur="500"/>
                                            <p:tgtEl>
                                              <p:spTgt spid="34"/>
                                            </p:tgtEl>
                                          </p:cBhvr>
                                        </p:animEffect>
                                      </p:childTnLst>
                                    </p:cTn>
                                  </p:par>
                                  <p:par>
                                    <p:cTn id="118" presetID="42" presetClass="path" presetSubtype="0" accel="50000" decel="50000" autoRev="1" fill="hold" grpId="1" nodeType="withEffect">
                                      <p:stCondLst>
                                        <p:cond delay="4100"/>
                                      </p:stCondLst>
                                      <p:childTnLst>
                                        <p:animMotion origin="layout" path="M 3.61111E-6 -3.5196E-7 L 0.05955 -0.1766 " pathEditMode="relative" rAng="0" ptsTypes="AA">
                                          <p:cBhvr>
                                            <p:cTn id="119" dur="500" fill="hold"/>
                                            <p:tgtEl>
                                              <p:spTgt spid="34"/>
                                            </p:tgtEl>
                                            <p:attrNameLst>
                                              <p:attrName>ppt_x</p:attrName>
                                              <p:attrName>ppt_y</p:attrName>
                                            </p:attrNameLst>
                                          </p:cBhvr>
                                          <p:rCtr x="2969" y="-8830"/>
                                        </p:animMotion>
                                      </p:childTnLst>
                                    </p:cTn>
                                  </p:par>
                                  <p:par>
                                    <p:cTn id="120" presetID="10" presetClass="entr" presetSubtype="0" fill="hold" grpId="0" nodeType="withEffect">
                                      <p:stCondLst>
                                        <p:cond delay="4750"/>
                                      </p:stCondLst>
                                      <p:childTnLst>
                                        <p:set>
                                          <p:cBhvr>
                                            <p:cTn id="121" dur="1" fill="hold">
                                              <p:stCondLst>
                                                <p:cond delay="0"/>
                                              </p:stCondLst>
                                            </p:cTn>
                                            <p:tgtEl>
                                              <p:spTgt spid="28"/>
                                            </p:tgtEl>
                                            <p:attrNameLst>
                                              <p:attrName>style.visibility</p:attrName>
                                            </p:attrNameLst>
                                          </p:cBhvr>
                                          <p:to>
                                            <p:strVal val="visible"/>
                                          </p:to>
                                        </p:set>
                                        <p:animEffect transition="in" filter="fade">
                                          <p:cBhvr>
                                            <p:cTn id="122" dur="500"/>
                                            <p:tgtEl>
                                              <p:spTgt spid="28"/>
                                            </p:tgtEl>
                                          </p:cBhvr>
                                        </p:animEffect>
                                      </p:childTnLst>
                                    </p:cTn>
                                  </p:par>
                                  <p:par>
                                    <p:cTn id="123" presetID="42" presetClass="path" presetSubtype="0" accel="50000" decel="50000" autoRev="1" fill="hold" grpId="1" nodeType="withEffect">
                                      <p:stCondLst>
                                        <p:cond delay="4250"/>
                                      </p:stCondLst>
                                      <p:childTnLst>
                                        <p:animMotion origin="layout" path="M -3.88889E-6 -1.66409E-6 L -0.1368 0.12319 " pathEditMode="relative" rAng="0" ptsTypes="AA">
                                          <p:cBhvr>
                                            <p:cTn id="124" dur="500" fill="hold"/>
                                            <p:tgtEl>
                                              <p:spTgt spid="28"/>
                                            </p:tgtEl>
                                            <p:attrNameLst>
                                              <p:attrName>ppt_x</p:attrName>
                                              <p:attrName>ppt_y</p:attrName>
                                            </p:attrNameLst>
                                          </p:cBhvr>
                                          <p:rCtr x="-6840" y="6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1" grpId="0" animBg="1"/>
          <p:bldP spid="22" grpId="0"/>
          <p:bldP spid="15" grpId="0" animBg="1"/>
          <p:bldP spid="16" grpId="0"/>
          <p:bldP spid="3" grpId="0" animBg="1"/>
          <p:bldP spid="4" grpId="0"/>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67544" y="4301153"/>
            <a:ext cx="2316660" cy="584775"/>
          </a:xfrm>
          <a:prstGeom prst="rect">
            <a:avLst/>
          </a:prstGeom>
        </p:spPr>
        <p:txBody>
          <a:bodyPr wrap="none">
            <a:spAutoFit/>
          </a:bodyPr>
          <a:lstStyle/>
          <a:p>
            <a:r>
              <a:rPr lang="en-US" altLang="zh-CN" sz="3200" b="1" noProof="1">
                <a:solidFill>
                  <a:srgbClr val="00B0F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2018-3-12</a:t>
            </a:r>
          </a:p>
        </p:txBody>
      </p:sp>
    </p:spTree>
    <p:extLst>
      <p:ext uri="{BB962C8B-B14F-4D97-AF65-F5344CB8AC3E}">
        <p14:creationId xmlns:p14="http://schemas.microsoft.com/office/powerpoint/2010/main" val="4175722751"/>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4B684C3-2776-4D14-ADDE-A78DA16DF5B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CqGsU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qhrF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CqGsU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Koax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Koax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Koax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Koax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oax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K4axSA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ArhrFIKwvAbUoAAABrAAAAGwAAAHVuaXZlcnNhbC91bml2ZXJzYWwucG5nLnhtbLOxr8jNUShLLSrOzM+zVTLUM1Cyt+PlsikoSi3LTC1XqACKGekZQICSQiUqtzwzpSQDKGRgbowQzEjNTM8osVWyMDCFC+oDzQQAUEsBAgAAFAACAAgAKoaxSBUOrShkBAAABxEAAB0AAAAAAAAAAQAAAAAAAAAAAHVuaXZlcnNhbC9jb21tb25fbWVzc2FnZXMubG5nUEsBAgAAFAACAAgAKoaxSAh+CyMpAwAAhgwAACcAAAAAAAAAAQAAAAAAnwQAAHVuaXZlcnNhbC9mbGFzaF9wdWJsaXNoaW5nX3NldHRpbmdzLnhtbFBLAQIAABQAAgAIACqGsUi1/AlkugIAAFUKAAAhAAAAAAAAAAEAAAAAAA0IAAB1bml2ZXJzYWwvZmxhc2hfc2tpbl9zZXR0aW5ncy54bWxQSwECAAAUAAIACAAqhrFIKpYPZ/4CAACXCwAAJgAAAAAAAAABAAAAAAAGCwAAdW5pdmVyc2FsL2h0bWxfcHVibGlzaGluZ19zZXR0aW5ncy54bWxQSwECAAAUAAIACAAqhrFIaHFSkZoBAAAfBgAAHwAAAAAAAAABAAAAAABIDgAAdW5pdmVyc2FsL2h0bWxfc2tpbl9zZXR0aW5ncy5qc1BLAQIAABQAAgAIACqGsUg9PC/RwQAAAOUBAAAaAAAAAAAAAAEAAAAAAB8QAAB1bml2ZXJzYWwvaTE4bl9wcmVzZXRzLnhtbFBLAQIAABQAAgAIACqGsUia+ZZkawAAAGsAAAAcAAAAAAAAAAEAAAAAABgRAAB1bml2ZXJzYWwvbG9jYWxfc2V0dGluZ3MueG1sUEsBAgAAFAACAAgARJRXRyO0Tvv7AgAAsAgAABQAAAAAAAAAAQAAAAAAvREAAHVuaXZlcnNhbC9wbGF5ZXIueG1sUEsBAgAAFAACAAgAKoaxSLCHI/RsAQAA9wIAACkAAAAAAAAAAQAAAAAA6hQAAHVuaXZlcnNhbC9za2luX2N1c3RvbWl6YXRpb25fc2V0dGluZ3MueG1sUEsBAgAAFAACAAgAK4axSAXZichKDQAA1SEAABcAAAAAAAAAAAAAAAAAnRYAAHVuaXZlcnNhbC91bml2ZXJzYWwucG5nUEsBAgAAFAACAAgAK4axSCsLwG1KAAAAawAAABsAAAAAAAAAAQAAAAAAHCQAAHVuaXZlcnNhbC91bml2ZXJzYWwucG5nLnhtbFBLBQYAAAAACwALAEkDAACfJAAAAAA="/>
  <p:tag name="ISPRING_PRESENTATION_TITLE" val="3223"/>
</p:tagLst>
</file>

<file path=ppt/tags/tag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heme/theme1.xml><?xml version="1.0" encoding="utf-8"?>
<a:theme xmlns:a="http://schemas.openxmlformats.org/drawingml/2006/main" name="1_Office 主题​​">
  <a:themeElements>
    <a:clrScheme name="自定义 4">
      <a:dk1>
        <a:sysClr val="windowText" lastClr="000000"/>
      </a:dk1>
      <a:lt1>
        <a:sysClr val="window" lastClr="FFFFFF"/>
      </a:lt1>
      <a:dk2>
        <a:srgbClr val="000000"/>
      </a:dk2>
      <a:lt2>
        <a:srgbClr val="EEECE1"/>
      </a:lt2>
      <a:accent1>
        <a:srgbClr val="0065B0"/>
      </a:accent1>
      <a:accent2>
        <a:srgbClr val="00B0F0"/>
      </a:accent2>
      <a:accent3>
        <a:srgbClr val="0084B4"/>
      </a:accent3>
      <a:accent4>
        <a:srgbClr val="92D050"/>
      </a:accent4>
      <a:accent5>
        <a:srgbClr val="FFC000"/>
      </a:accent5>
      <a:accent6>
        <a:srgbClr val="FF0000"/>
      </a:accent6>
      <a:hlink>
        <a:srgbClr val="0000FF"/>
      </a:hlink>
      <a:folHlink>
        <a:srgbClr val="595959"/>
      </a:folHlink>
    </a:clrScheme>
    <a:fontScheme name="微软雅黑和Aria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1550</TotalTime>
  <Words>1675</Words>
  <Application>Microsoft Office PowerPoint</Application>
  <PresentationFormat>全屏显示(16:9)</PresentationFormat>
  <Paragraphs>50</Paragraphs>
  <Slides>21</Slides>
  <Notes>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21</vt:i4>
      </vt:variant>
    </vt:vector>
  </HeadingPairs>
  <TitlesOfParts>
    <vt:vector size="31" baseType="lpstr">
      <vt:lpstr>Arial</vt:lpstr>
      <vt:lpstr>宋体</vt:lpstr>
      <vt:lpstr>华文行楷</vt:lpstr>
      <vt:lpstr>仿宋_GB2312</vt:lpstr>
      <vt:lpstr>Impact</vt:lpstr>
      <vt:lpstr>微软雅黑</vt:lpstr>
      <vt:lpstr>Aharoni</vt:lpstr>
      <vt:lpstr>华文中宋</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3223</dc:title>
  <dc:creator>XB</dc:creator>
  <cp:lastModifiedBy>ydq002</cp:lastModifiedBy>
  <cp:revision>168</cp:revision>
  <dcterms:created xsi:type="dcterms:W3CDTF">2016-03-10T07:57:08Z</dcterms:created>
  <dcterms:modified xsi:type="dcterms:W3CDTF">2018-03-12T08:21:23Z</dcterms:modified>
</cp:coreProperties>
</file>