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4"/>
  </p:notesMasterIdLst>
  <p:sldIdLst>
    <p:sldId id="312" r:id="rId2"/>
    <p:sldId id="266" r:id="rId3"/>
    <p:sldId id="264" r:id="rId4"/>
    <p:sldId id="257" r:id="rId5"/>
    <p:sldId id="267" r:id="rId6"/>
    <p:sldId id="268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06" r:id="rId19"/>
    <p:sldId id="269" r:id="rId20"/>
    <p:sldId id="329" r:id="rId21"/>
    <p:sldId id="330" r:id="rId22"/>
    <p:sldId id="324" r:id="rId23"/>
    <p:sldId id="325" r:id="rId24"/>
    <p:sldId id="326" r:id="rId25"/>
    <p:sldId id="327" r:id="rId26"/>
    <p:sldId id="328" r:id="rId27"/>
    <p:sldId id="331" r:id="rId28"/>
    <p:sldId id="332" r:id="rId29"/>
    <p:sldId id="333" r:id="rId30"/>
    <p:sldId id="334" r:id="rId31"/>
    <p:sldId id="309" r:id="rId32"/>
    <p:sldId id="335" r:id="rId33"/>
  </p:sldIdLst>
  <p:sldSz cx="12192000" cy="6858000"/>
  <p:notesSz cx="6858000" cy="9144000"/>
  <p:embeddedFontLst>
    <p:embeddedFont>
      <p:font typeface="仿宋_GB2312" panose="02010609030101010101" pitchFamily="49" charset="-122"/>
      <p:regular r:id="rId35"/>
    </p:embeddedFont>
    <p:embeddedFont>
      <p:font typeface="微软雅黑" panose="020B0503020204020204" pitchFamily="34" charset="-122"/>
      <p:regular r:id="rId36"/>
      <p:bold r:id="rId37"/>
    </p:embeddedFont>
    <p:embeddedFont>
      <p:font typeface="华文行楷" panose="02010800040101010101" pitchFamily="2" charset="-122"/>
      <p:regular r:id="rId38"/>
    </p:embeddedFont>
    <p:embeddedFont>
      <p:font typeface="华文中宋" panose="02010600040101010101" pitchFamily="2" charset="-122"/>
      <p:regular r:id="rId39"/>
    </p:embeddedFont>
    <p:embeddedFont>
      <p:font typeface="Calibri" panose="020F0502020204030204" pitchFamily="34" charset="0"/>
      <p:regular r:id="rId40"/>
      <p:bold r:id="rId41"/>
      <p:italic r:id="rId42"/>
      <p:boldItalic r:id="rId43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0B06"/>
    <a:srgbClr val="FBE9BF"/>
    <a:srgbClr val="FFF2D0"/>
    <a:srgbClr val="C7000C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-600" y="-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DCE1DE-D8CE-4C19-B0AE-5679ED32AFB0}" type="datetimeFigureOut">
              <a:rPr lang="zh-CN" altLang="en-US" smtClean="0"/>
              <a:t>2018-3-20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9A5C11-345D-4B8A-9A75-9721A8037E9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971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43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7EC7FEF-DF46-428B-AE49-56F18F30D907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en-US" altLang="zh-CN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43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7EC7FEF-DF46-428B-AE49-56F18F30D907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18</a:t>
            </a:fld>
            <a:endParaRPr lang="en-US" altLang="zh-CN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9A5C11-345D-4B8A-9A75-9721A8037E93}" type="slidenum">
              <a:rPr lang="zh-CN" altLang="en-US" smtClean="0"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gradFill flip="none" rotWithShape="1">
          <a:gsLst>
            <a:gs pos="0">
              <a:srgbClr val="FBE9BF"/>
            </a:gs>
            <a:gs pos="47000">
              <a:srgbClr val="FFF2D0"/>
            </a:gs>
            <a:gs pos="100000">
              <a:srgbClr val="FBE9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gradFill flip="none" rotWithShape="1">
          <a:gsLst>
            <a:gs pos="0">
              <a:srgbClr val="FBE9BF"/>
            </a:gs>
            <a:gs pos="47000">
              <a:srgbClr val="FFF2D0"/>
            </a:gs>
            <a:gs pos="100000">
              <a:srgbClr val="FBE9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gradFill flip="none" rotWithShape="1">
          <a:gsLst>
            <a:gs pos="0">
              <a:srgbClr val="FBE9BF"/>
            </a:gs>
            <a:gs pos="47000">
              <a:srgbClr val="FFF2D0"/>
            </a:gs>
            <a:gs pos="100000">
              <a:srgbClr val="FBE9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A8CED-5AE7-4E66-99E5-65A25351951C}" type="datetimeFigureOut">
              <a:rPr lang="zh-CN" altLang="en-US" smtClean="0"/>
              <a:t>2018-3-20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875F2-EFEB-404F-8F07-038F4BAF46C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jpe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jpe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jpg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9.jpg"/><Relationship Id="rId4" Type="http://schemas.openxmlformats.org/officeDocument/2006/relationships/image" Target="../media/image48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1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1e30e924b899a90152ed9a1b16950a7b0308f5c7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6" y="1588"/>
            <a:ext cx="12201526" cy="6865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09" y="196850"/>
            <a:ext cx="1893818" cy="1364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2882666" y="1879768"/>
            <a:ext cx="641714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 smtClean="0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  <a:endParaRPr lang="zh-CN" altLang="en-US" sz="5400" b="1" cap="all" noProof="1"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327125" y="5925960"/>
            <a:ext cx="36407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第十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一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339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28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822529" y="2763351"/>
            <a:ext cx="172354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zh-CN" altLang="en-US" sz="6000" b="1" dirty="0" smtClean="0">
                <a:solidFill>
                  <a:schemeClr val="accent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目录</a:t>
            </a:r>
            <a:endParaRPr lang="zh-CN" altLang="en-US" sz="6000" b="1" dirty="0">
              <a:solidFill>
                <a:schemeClr val="accent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6677246"/>
            <a:ext cx="12192000" cy="1807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TextBox 38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786000" y="2618232"/>
            <a:ext cx="5400000" cy="715089"/>
          </a:xfrm>
          <a:prstGeom prst="roundRect">
            <a:avLst/>
          </a:prstGeom>
          <a:noFill/>
          <a:ln w="9525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AF0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春天已来！加油，中国</a:t>
            </a:r>
            <a:r>
              <a:rPr lang="zh-CN" altLang="en-US" sz="2400" b="1" dirty="0" smtClean="0">
                <a:solidFill>
                  <a:srgbClr val="AF0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！ </a:t>
            </a:r>
            <a:r>
              <a:rPr lang="en-US" altLang="zh-CN" sz="2400" b="1" noProof="1" smtClean="0">
                <a:solidFill>
                  <a:srgbClr val="AF0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——  </a:t>
            </a:r>
            <a:r>
              <a:rPr lang="en-US" altLang="zh-CN" sz="2400" b="1" noProof="1">
                <a:solidFill>
                  <a:srgbClr val="AF0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03</a:t>
            </a:r>
          </a:p>
        </p:txBody>
      </p:sp>
      <p:sp>
        <p:nvSpPr>
          <p:cNvPr id="34" name="TextBox 38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786000" y="3779014"/>
            <a:ext cx="5400000" cy="715089"/>
          </a:xfrm>
          <a:prstGeom prst="roundRect">
            <a:avLst/>
          </a:prstGeom>
          <a:noFill/>
          <a:ln w="9525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AF0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中国最新高层领导全名单 </a:t>
            </a:r>
            <a:r>
              <a:rPr lang="en-US" altLang="zh-CN" sz="2400" b="1" noProof="1" smtClean="0">
                <a:solidFill>
                  <a:srgbClr val="AF0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——  18</a:t>
            </a:r>
            <a:endParaRPr lang="en-US" altLang="zh-CN" sz="2400" b="1" noProof="1">
              <a:solidFill>
                <a:srgbClr val="AF0B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Freeform 43"/>
          <p:cNvSpPr/>
          <p:nvPr/>
        </p:nvSpPr>
        <p:spPr bwMode="auto">
          <a:xfrm>
            <a:off x="4859630" y="2598498"/>
            <a:ext cx="658667" cy="592641"/>
          </a:xfrm>
          <a:custGeom>
            <a:avLst/>
            <a:gdLst>
              <a:gd name="T0" fmla="*/ 167 w 390"/>
              <a:gd name="T1" fmla="*/ 3 h 350"/>
              <a:gd name="T2" fmla="*/ 260 w 390"/>
              <a:gd name="T3" fmla="*/ 222 h 350"/>
              <a:gd name="T4" fmla="*/ 151 w 390"/>
              <a:gd name="T5" fmla="*/ 112 h 350"/>
              <a:gd name="T6" fmla="*/ 193 w 390"/>
              <a:gd name="T7" fmla="*/ 71 h 350"/>
              <a:gd name="T8" fmla="*/ 167 w 390"/>
              <a:gd name="T9" fmla="*/ 45 h 350"/>
              <a:gd name="T10" fmla="*/ 114 w 390"/>
              <a:gd name="T11" fmla="*/ 56 h 350"/>
              <a:gd name="T12" fmla="*/ 31 w 390"/>
              <a:gd name="T13" fmla="*/ 138 h 350"/>
              <a:gd name="T14" fmla="*/ 78 w 390"/>
              <a:gd name="T15" fmla="*/ 185 h 350"/>
              <a:gd name="T16" fmla="*/ 109 w 390"/>
              <a:gd name="T17" fmla="*/ 154 h 350"/>
              <a:gd name="T18" fmla="*/ 218 w 390"/>
              <a:gd name="T19" fmla="*/ 264 h 350"/>
              <a:gd name="T20" fmla="*/ 36 w 390"/>
              <a:gd name="T21" fmla="*/ 227 h 350"/>
              <a:gd name="T22" fmla="*/ 10 w 390"/>
              <a:gd name="T23" fmla="*/ 253 h 350"/>
              <a:gd name="T24" fmla="*/ 33 w 390"/>
              <a:gd name="T25" fmla="*/ 283 h 350"/>
              <a:gd name="T26" fmla="*/ 30 w 390"/>
              <a:gd name="T27" fmla="*/ 285 h 350"/>
              <a:gd name="T28" fmla="*/ 25 w 390"/>
              <a:gd name="T29" fmla="*/ 285 h 350"/>
              <a:gd name="T30" fmla="*/ 0 w 390"/>
              <a:gd name="T31" fmla="*/ 311 h 350"/>
              <a:gd name="T32" fmla="*/ 25 w 390"/>
              <a:gd name="T33" fmla="*/ 336 h 350"/>
              <a:gd name="T34" fmla="*/ 52 w 390"/>
              <a:gd name="T35" fmla="*/ 311 h 350"/>
              <a:gd name="T36" fmla="*/ 51 w 390"/>
              <a:gd name="T37" fmla="*/ 306 h 350"/>
              <a:gd name="T38" fmla="*/ 55 w 390"/>
              <a:gd name="T39" fmla="*/ 302 h 350"/>
              <a:gd name="T40" fmla="*/ 260 w 390"/>
              <a:gd name="T41" fmla="*/ 305 h 350"/>
              <a:gd name="T42" fmla="*/ 291 w 390"/>
              <a:gd name="T43" fmla="*/ 336 h 350"/>
              <a:gd name="T44" fmla="*/ 333 w 390"/>
              <a:gd name="T45" fmla="*/ 295 h 350"/>
              <a:gd name="T46" fmla="*/ 302 w 390"/>
              <a:gd name="T47" fmla="*/ 264 h 350"/>
              <a:gd name="T48" fmla="*/ 167 w 390"/>
              <a:gd name="T49" fmla="*/ 3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90" h="350">
                <a:moveTo>
                  <a:pt x="167" y="3"/>
                </a:moveTo>
                <a:cubicBezTo>
                  <a:pt x="253" y="35"/>
                  <a:pt x="305" y="138"/>
                  <a:pt x="260" y="222"/>
                </a:cubicBezTo>
                <a:cubicBezTo>
                  <a:pt x="151" y="112"/>
                  <a:pt x="151" y="112"/>
                  <a:pt x="151" y="112"/>
                </a:cubicBezTo>
                <a:cubicBezTo>
                  <a:pt x="193" y="71"/>
                  <a:pt x="193" y="71"/>
                  <a:pt x="193" y="71"/>
                </a:cubicBezTo>
                <a:cubicBezTo>
                  <a:pt x="167" y="45"/>
                  <a:pt x="167" y="45"/>
                  <a:pt x="167" y="45"/>
                </a:cubicBezTo>
                <a:cubicBezTo>
                  <a:pt x="152" y="59"/>
                  <a:pt x="129" y="62"/>
                  <a:pt x="114" y="56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78" y="185"/>
                  <a:pt x="78" y="185"/>
                  <a:pt x="78" y="185"/>
                </a:cubicBezTo>
                <a:cubicBezTo>
                  <a:pt x="109" y="154"/>
                  <a:pt x="109" y="154"/>
                  <a:pt x="109" y="154"/>
                </a:cubicBezTo>
                <a:cubicBezTo>
                  <a:pt x="218" y="264"/>
                  <a:pt x="218" y="264"/>
                  <a:pt x="218" y="264"/>
                </a:cubicBezTo>
                <a:cubicBezTo>
                  <a:pt x="165" y="293"/>
                  <a:pt x="91" y="284"/>
                  <a:pt x="36" y="227"/>
                </a:cubicBezTo>
                <a:cubicBezTo>
                  <a:pt x="10" y="253"/>
                  <a:pt x="10" y="253"/>
                  <a:pt x="10" y="253"/>
                </a:cubicBezTo>
                <a:cubicBezTo>
                  <a:pt x="18" y="264"/>
                  <a:pt x="25" y="274"/>
                  <a:pt x="33" y="283"/>
                </a:cubicBezTo>
                <a:cubicBezTo>
                  <a:pt x="32" y="283"/>
                  <a:pt x="30" y="285"/>
                  <a:pt x="30" y="285"/>
                </a:cubicBezTo>
                <a:cubicBezTo>
                  <a:pt x="28" y="285"/>
                  <a:pt x="27" y="285"/>
                  <a:pt x="25" y="285"/>
                </a:cubicBezTo>
                <a:cubicBezTo>
                  <a:pt x="11" y="285"/>
                  <a:pt x="0" y="297"/>
                  <a:pt x="0" y="311"/>
                </a:cubicBezTo>
                <a:cubicBezTo>
                  <a:pt x="0" y="325"/>
                  <a:pt x="11" y="336"/>
                  <a:pt x="25" y="336"/>
                </a:cubicBezTo>
                <a:cubicBezTo>
                  <a:pt x="39" y="336"/>
                  <a:pt x="52" y="325"/>
                  <a:pt x="52" y="311"/>
                </a:cubicBezTo>
                <a:cubicBezTo>
                  <a:pt x="52" y="309"/>
                  <a:pt x="51" y="308"/>
                  <a:pt x="51" y="306"/>
                </a:cubicBezTo>
                <a:cubicBezTo>
                  <a:pt x="55" y="302"/>
                  <a:pt x="55" y="302"/>
                  <a:pt x="55" y="302"/>
                </a:cubicBezTo>
                <a:cubicBezTo>
                  <a:pt x="118" y="344"/>
                  <a:pt x="186" y="350"/>
                  <a:pt x="260" y="305"/>
                </a:cubicBezTo>
                <a:cubicBezTo>
                  <a:pt x="291" y="336"/>
                  <a:pt x="291" y="336"/>
                  <a:pt x="291" y="336"/>
                </a:cubicBezTo>
                <a:cubicBezTo>
                  <a:pt x="333" y="295"/>
                  <a:pt x="333" y="295"/>
                  <a:pt x="333" y="295"/>
                </a:cubicBezTo>
                <a:cubicBezTo>
                  <a:pt x="302" y="264"/>
                  <a:pt x="302" y="264"/>
                  <a:pt x="302" y="264"/>
                </a:cubicBezTo>
                <a:cubicBezTo>
                  <a:pt x="390" y="131"/>
                  <a:pt x="273" y="0"/>
                  <a:pt x="167" y="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reeform 43"/>
          <p:cNvSpPr/>
          <p:nvPr/>
        </p:nvSpPr>
        <p:spPr bwMode="auto">
          <a:xfrm>
            <a:off x="4859629" y="3763931"/>
            <a:ext cx="658667" cy="592641"/>
          </a:xfrm>
          <a:custGeom>
            <a:avLst/>
            <a:gdLst>
              <a:gd name="T0" fmla="*/ 167 w 390"/>
              <a:gd name="T1" fmla="*/ 3 h 350"/>
              <a:gd name="T2" fmla="*/ 260 w 390"/>
              <a:gd name="T3" fmla="*/ 222 h 350"/>
              <a:gd name="T4" fmla="*/ 151 w 390"/>
              <a:gd name="T5" fmla="*/ 112 h 350"/>
              <a:gd name="T6" fmla="*/ 193 w 390"/>
              <a:gd name="T7" fmla="*/ 71 h 350"/>
              <a:gd name="T8" fmla="*/ 167 w 390"/>
              <a:gd name="T9" fmla="*/ 45 h 350"/>
              <a:gd name="T10" fmla="*/ 114 w 390"/>
              <a:gd name="T11" fmla="*/ 56 h 350"/>
              <a:gd name="T12" fmla="*/ 31 w 390"/>
              <a:gd name="T13" fmla="*/ 138 h 350"/>
              <a:gd name="T14" fmla="*/ 78 w 390"/>
              <a:gd name="T15" fmla="*/ 185 h 350"/>
              <a:gd name="T16" fmla="*/ 109 w 390"/>
              <a:gd name="T17" fmla="*/ 154 h 350"/>
              <a:gd name="T18" fmla="*/ 218 w 390"/>
              <a:gd name="T19" fmla="*/ 264 h 350"/>
              <a:gd name="T20" fmla="*/ 36 w 390"/>
              <a:gd name="T21" fmla="*/ 227 h 350"/>
              <a:gd name="T22" fmla="*/ 10 w 390"/>
              <a:gd name="T23" fmla="*/ 253 h 350"/>
              <a:gd name="T24" fmla="*/ 33 w 390"/>
              <a:gd name="T25" fmla="*/ 283 h 350"/>
              <a:gd name="T26" fmla="*/ 30 w 390"/>
              <a:gd name="T27" fmla="*/ 285 h 350"/>
              <a:gd name="T28" fmla="*/ 25 w 390"/>
              <a:gd name="T29" fmla="*/ 285 h 350"/>
              <a:gd name="T30" fmla="*/ 0 w 390"/>
              <a:gd name="T31" fmla="*/ 311 h 350"/>
              <a:gd name="T32" fmla="*/ 25 w 390"/>
              <a:gd name="T33" fmla="*/ 336 h 350"/>
              <a:gd name="T34" fmla="*/ 52 w 390"/>
              <a:gd name="T35" fmla="*/ 311 h 350"/>
              <a:gd name="T36" fmla="*/ 51 w 390"/>
              <a:gd name="T37" fmla="*/ 306 h 350"/>
              <a:gd name="T38" fmla="*/ 55 w 390"/>
              <a:gd name="T39" fmla="*/ 302 h 350"/>
              <a:gd name="T40" fmla="*/ 260 w 390"/>
              <a:gd name="T41" fmla="*/ 305 h 350"/>
              <a:gd name="T42" fmla="*/ 291 w 390"/>
              <a:gd name="T43" fmla="*/ 336 h 350"/>
              <a:gd name="T44" fmla="*/ 333 w 390"/>
              <a:gd name="T45" fmla="*/ 295 h 350"/>
              <a:gd name="T46" fmla="*/ 302 w 390"/>
              <a:gd name="T47" fmla="*/ 264 h 350"/>
              <a:gd name="T48" fmla="*/ 167 w 390"/>
              <a:gd name="T49" fmla="*/ 3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90" h="350">
                <a:moveTo>
                  <a:pt x="167" y="3"/>
                </a:moveTo>
                <a:cubicBezTo>
                  <a:pt x="253" y="35"/>
                  <a:pt x="305" y="138"/>
                  <a:pt x="260" y="222"/>
                </a:cubicBezTo>
                <a:cubicBezTo>
                  <a:pt x="151" y="112"/>
                  <a:pt x="151" y="112"/>
                  <a:pt x="151" y="112"/>
                </a:cubicBezTo>
                <a:cubicBezTo>
                  <a:pt x="193" y="71"/>
                  <a:pt x="193" y="71"/>
                  <a:pt x="193" y="71"/>
                </a:cubicBezTo>
                <a:cubicBezTo>
                  <a:pt x="167" y="45"/>
                  <a:pt x="167" y="45"/>
                  <a:pt x="167" y="45"/>
                </a:cubicBezTo>
                <a:cubicBezTo>
                  <a:pt x="152" y="59"/>
                  <a:pt x="129" y="62"/>
                  <a:pt x="114" y="56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78" y="185"/>
                  <a:pt x="78" y="185"/>
                  <a:pt x="78" y="185"/>
                </a:cubicBezTo>
                <a:cubicBezTo>
                  <a:pt x="109" y="154"/>
                  <a:pt x="109" y="154"/>
                  <a:pt x="109" y="154"/>
                </a:cubicBezTo>
                <a:cubicBezTo>
                  <a:pt x="218" y="264"/>
                  <a:pt x="218" y="264"/>
                  <a:pt x="218" y="264"/>
                </a:cubicBezTo>
                <a:cubicBezTo>
                  <a:pt x="165" y="293"/>
                  <a:pt x="91" y="284"/>
                  <a:pt x="36" y="227"/>
                </a:cubicBezTo>
                <a:cubicBezTo>
                  <a:pt x="10" y="253"/>
                  <a:pt x="10" y="253"/>
                  <a:pt x="10" y="253"/>
                </a:cubicBezTo>
                <a:cubicBezTo>
                  <a:pt x="18" y="264"/>
                  <a:pt x="25" y="274"/>
                  <a:pt x="33" y="283"/>
                </a:cubicBezTo>
                <a:cubicBezTo>
                  <a:pt x="32" y="283"/>
                  <a:pt x="30" y="285"/>
                  <a:pt x="30" y="285"/>
                </a:cubicBezTo>
                <a:cubicBezTo>
                  <a:pt x="28" y="285"/>
                  <a:pt x="27" y="285"/>
                  <a:pt x="25" y="285"/>
                </a:cubicBezTo>
                <a:cubicBezTo>
                  <a:pt x="11" y="285"/>
                  <a:pt x="0" y="297"/>
                  <a:pt x="0" y="311"/>
                </a:cubicBezTo>
                <a:cubicBezTo>
                  <a:pt x="0" y="325"/>
                  <a:pt x="11" y="336"/>
                  <a:pt x="25" y="336"/>
                </a:cubicBezTo>
                <a:cubicBezTo>
                  <a:pt x="39" y="336"/>
                  <a:pt x="52" y="325"/>
                  <a:pt x="52" y="311"/>
                </a:cubicBezTo>
                <a:cubicBezTo>
                  <a:pt x="52" y="309"/>
                  <a:pt x="51" y="308"/>
                  <a:pt x="51" y="306"/>
                </a:cubicBezTo>
                <a:cubicBezTo>
                  <a:pt x="55" y="302"/>
                  <a:pt x="55" y="302"/>
                  <a:pt x="55" y="302"/>
                </a:cubicBezTo>
                <a:cubicBezTo>
                  <a:pt x="118" y="344"/>
                  <a:pt x="186" y="350"/>
                  <a:pt x="260" y="305"/>
                </a:cubicBezTo>
                <a:cubicBezTo>
                  <a:pt x="291" y="336"/>
                  <a:pt x="291" y="336"/>
                  <a:pt x="291" y="336"/>
                </a:cubicBezTo>
                <a:cubicBezTo>
                  <a:pt x="333" y="295"/>
                  <a:pt x="333" y="295"/>
                  <a:pt x="333" y="295"/>
                </a:cubicBezTo>
                <a:cubicBezTo>
                  <a:pt x="302" y="264"/>
                  <a:pt x="302" y="264"/>
                  <a:pt x="302" y="264"/>
                </a:cubicBezTo>
                <a:cubicBezTo>
                  <a:pt x="390" y="131"/>
                  <a:pt x="273" y="0"/>
                  <a:pt x="167" y="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51"/>
          <p:cNvSpPr txBox="1"/>
          <p:nvPr/>
        </p:nvSpPr>
        <p:spPr>
          <a:xfrm>
            <a:off x="2333927" y="3120076"/>
            <a:ext cx="7636686" cy="9233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defRPr sz="3200" b="1" kern="0" cap="all">
                <a:ln w="0">
                  <a:noFill/>
                </a:ln>
                <a:gradFill>
                  <a:gsLst>
                    <a:gs pos="0">
                      <a:srgbClr val="FF0000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FF0000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FF0000">
                        <a:shade val="65000"/>
                        <a:satMod val="130000"/>
                      </a:srgbClr>
                    </a:gs>
                    <a:gs pos="92000">
                      <a:srgbClr val="FF0000">
                        <a:shade val="50000"/>
                        <a:satMod val="120000"/>
                      </a:srgbClr>
                    </a:gs>
                    <a:gs pos="100000">
                      <a:srgbClr val="FF0000">
                        <a:shade val="48000"/>
                        <a:satMod val="120000"/>
                      </a:srgbClr>
                    </a:gs>
                  </a:gsLst>
                  <a:lin ang="5400000" scaled="0"/>
                </a:gra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5400" dirty="0">
                <a:solidFill>
                  <a:srgbClr val="AF0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春天已来！加油，中国！</a:t>
            </a:r>
            <a:endParaRPr lang="zh-CN" altLang="en-US" sz="5400" b="0" dirty="0">
              <a:solidFill>
                <a:schemeClr val="accent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35679" y="1997612"/>
            <a:ext cx="46142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rgbClr val="AF0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（一）</a:t>
            </a:r>
            <a:endParaRPr lang="zh-CN" altLang="en-US" sz="5400" b="1" dirty="0">
              <a:solidFill>
                <a:srgbClr val="AF0B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1038143" y="1858461"/>
            <a:ext cx="403299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今天，十三届全国人大一次会议闭幕</a:t>
            </a:r>
          </a:p>
          <a:p>
            <a:pPr algn="ctr">
              <a:lnSpc>
                <a:spcPct val="200000"/>
              </a:lnSpc>
            </a:pPr>
            <a:r>
              <a:rPr lang="en-US" altLang="zh-CN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2018</a:t>
            </a: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全国两会将正式落下帷幕</a:t>
            </a:r>
          </a:p>
          <a:p>
            <a:pPr algn="ctr">
              <a:lnSpc>
                <a:spcPct val="200000"/>
              </a:lnSpc>
            </a:pPr>
            <a:r>
              <a:rPr lang="en-US" altLang="zh-CN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18</a:t>
            </a: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天会期，密集丰富的议程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新的宏伟蓝图</a:t>
            </a: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已经绘就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下一站的中国，我们携手再出发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380" y="1511036"/>
            <a:ext cx="5335759" cy="355717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9" name="矩形 38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680589" y="1637435"/>
            <a:ext cx="4960556" cy="3497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b="1" dirty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还记得</a:t>
            </a:r>
          </a:p>
          <a:p>
            <a:pPr algn="ctr">
              <a:lnSpc>
                <a:spcPct val="200000"/>
              </a:lnSpc>
            </a:pPr>
            <a:r>
              <a:rPr lang="en-US" altLang="zh-CN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3</a:t>
            </a: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17</a:t>
            </a: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日上午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习近平全票当选为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国家主席、中央军委主席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大国的扬帆远航，离不开掌舵者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民族的复兴征程，有了领路人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145" y="1906036"/>
            <a:ext cx="5323867" cy="29600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4" name="矩形 53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6562579" y="1817191"/>
            <a:ext cx="3606018" cy="3316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b="1" dirty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不会忘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习近平抚按宪法、紧握右拳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人民共和国历史上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国家主席首次进行宪法宣誓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这神圣的一刻定格成历史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也融注到亿万人民的心头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429" y="809475"/>
            <a:ext cx="3295218" cy="53156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4" name="矩形 53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684107" y="1598752"/>
            <a:ext cx="5052133" cy="3525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新一届国家机构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和全国政协领导人员产生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国务院机构改革方案确定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宪法修正案表决通过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国家监察委开局</a:t>
            </a:r>
          </a:p>
          <a:p>
            <a:pPr algn="ctr">
              <a:lnSpc>
                <a:spcPct val="200000"/>
              </a:lnSpc>
            </a:pPr>
            <a:r>
              <a:rPr lang="en-US" altLang="zh-CN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……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239" y="1689158"/>
            <a:ext cx="5016891" cy="334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52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4" name="矩形 53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042816" y="1874409"/>
            <a:ext cx="42531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两会很高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是国家政治生活中的大事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但</a:t>
            </a:r>
            <a:r>
              <a:rPr lang="zh-CN" altLang="en-US" b="1" dirty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并不遥远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因为连着</a:t>
            </a:r>
            <a:r>
              <a:rPr lang="en-US" altLang="zh-CN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13</a:t>
            </a: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亿人的心思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系着千家万户的冷暖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141" y="1676795"/>
            <a:ext cx="5781675" cy="32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2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4" name="矩形 53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271303" y="1949173"/>
            <a:ext cx="360601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个人所得税起征点，提高！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移动网络流量资费，降低！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人民群众什么方面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感觉不幸福、不快乐、不满意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就在哪方面</a:t>
            </a:r>
            <a:r>
              <a:rPr lang="zh-CN" altLang="en-US" b="1" dirty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下功夫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245" y="1467384"/>
            <a:ext cx="5722975" cy="382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2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4" name="矩形 53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867" y="1677571"/>
            <a:ext cx="5502227" cy="366815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552094" y="2080485"/>
            <a:ext cx="505499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学前教育资源供给，增加！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拖欠工资问题，全面治理！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跨省异地就医直接结算范围，扩大！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“四方风云来眼底，万家忧乐到心头”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民生无小事，</a:t>
            </a:r>
            <a:r>
              <a:rPr lang="zh-CN" altLang="en-US" b="1" dirty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说到就要</a:t>
            </a:r>
            <a:r>
              <a:rPr lang="zh-CN" altLang="en-US" b="1" dirty="0" smtClean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做到</a:t>
            </a:r>
            <a:endParaRPr lang="zh-CN" altLang="en-US" b="1" dirty="0">
              <a:solidFill>
                <a:srgbClr val="AF0B06"/>
              </a:solidFill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542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4" name="矩形 53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34" y="1719775"/>
            <a:ext cx="4732606" cy="315507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016390" y="2143149"/>
            <a:ext cx="482170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农村贫困人口还要继续减少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对低收入住房困难家庭应保尽保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全面建成小康社会</a:t>
            </a: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，一个不能少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共同富裕路上，一个不能掉队</a:t>
            </a:r>
          </a:p>
        </p:txBody>
      </p:sp>
    </p:spTree>
    <p:extLst>
      <p:ext uri="{BB962C8B-B14F-4D97-AF65-F5344CB8AC3E}">
        <p14:creationId xmlns:p14="http://schemas.microsoft.com/office/powerpoint/2010/main" val="22542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4" name="矩形 53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432" y="1843087"/>
            <a:ext cx="5427105" cy="301707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07813" y="1997836"/>
            <a:ext cx="460182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加强雾霾治理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全面整治黑臭水体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扩大湿地保护和恢复范围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望得见山，看得见水，记得住乡愁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才是</a:t>
            </a:r>
            <a:r>
              <a:rPr lang="zh-CN" altLang="en-US" b="1" dirty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美丽</a:t>
            </a:r>
            <a:r>
              <a:rPr lang="zh-CN" altLang="en-US" b="1" dirty="0" smtClean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中国</a:t>
            </a:r>
            <a:endParaRPr lang="zh-CN" altLang="en-US" b="1" dirty="0">
              <a:solidFill>
                <a:srgbClr val="AF0B06"/>
              </a:solidFill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07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4" name="矩形 53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49867" y="1801316"/>
            <a:ext cx="445060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处庙堂之高，察苍生之事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“人民对美好生活的向往，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就是我们的</a:t>
            </a:r>
            <a:r>
              <a:rPr lang="zh-CN" altLang="en-US" b="1" dirty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奋斗目标</a:t>
            </a: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。”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这是我们党对人民的深情表白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也是对中国未来的庄严承诺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466" y="1743718"/>
            <a:ext cx="5275385" cy="2977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7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4" name="矩形 53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16" y="1529327"/>
            <a:ext cx="5509112" cy="367955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929930" y="1660945"/>
            <a:ext cx="401473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b="1" dirty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三月的中国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春回大地，暖风和畅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再没有一个季节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能像春天这样富有生机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再没有一段时光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能像春天这样</a:t>
            </a:r>
            <a:r>
              <a:rPr lang="zh-CN" altLang="en-US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催人奋进</a:t>
            </a:r>
            <a:endParaRPr lang="zh-CN" altLang="en-US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07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4" name="矩形 53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6902547" y="1553200"/>
            <a:ext cx="398584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这是一个新时代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一个属于奋斗者的时代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一个值得你我期待的时代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不管你我是平凡还是耀眼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我们每个人的每一个小梦想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都是</a:t>
            </a:r>
            <a:r>
              <a:rPr lang="zh-CN" altLang="en-US" b="1" dirty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中国梦</a:t>
            </a: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的重要</a:t>
            </a:r>
            <a:r>
              <a:rPr lang="zh-CN" altLang="en-US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组成</a:t>
            </a:r>
            <a:endParaRPr lang="zh-CN" altLang="en-US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401" y="1685893"/>
            <a:ext cx="5667146" cy="3150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4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4" name="矩形 53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49867" y="1398964"/>
            <a:ext cx="441191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今天的你我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可能正咬紧牙关负重前行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但我们又是足够幸运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可以用奋斗见证时代伟大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我们的</a:t>
            </a:r>
            <a:r>
              <a:rPr lang="zh-CN" altLang="en-US" b="1" dirty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成就感、获得感、安全感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将前所未有地与这个国家的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发展繁荣紧密</a:t>
            </a:r>
            <a:r>
              <a:rPr lang="zh-CN" altLang="en-US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相连</a:t>
            </a:r>
            <a:endParaRPr lang="zh-CN" altLang="en-US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783" y="1857040"/>
            <a:ext cx="5427638" cy="305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75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4" name="矩形 53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8375" y="1807116"/>
            <a:ext cx="5130019" cy="342001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49867" y="977967"/>
            <a:ext cx="390144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大道之行，天下为公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九百六十多万平方公里的广袤土地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就是无比广阔的时代舞台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你最强大的背景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就是当下的</a:t>
            </a:r>
            <a:r>
              <a:rPr lang="zh-CN" altLang="en-US" b="1" dirty="0" smtClean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中国</a:t>
            </a:r>
            <a:endParaRPr lang="en-US" altLang="zh-CN" b="1" dirty="0" smtClean="0">
              <a:solidFill>
                <a:srgbClr val="AF0B06"/>
              </a:solidFill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春天已</a:t>
            </a:r>
            <a:r>
              <a:rPr lang="zh-CN" altLang="en-US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来，在</a:t>
            </a: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最美好的风景里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不忘初心，继续</a:t>
            </a:r>
            <a:r>
              <a:rPr lang="zh-CN" altLang="en-US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前进</a:t>
            </a:r>
            <a:endParaRPr lang="zh-CN" altLang="en-US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奋进，新时代！</a:t>
            </a:r>
          </a:p>
          <a:p>
            <a:pPr algn="ctr">
              <a:lnSpc>
                <a:spcPct val="200000"/>
              </a:lnSpc>
            </a:pPr>
            <a:r>
              <a:rPr lang="zh-CN" altLang="en-US" b="1" dirty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加油，中国</a:t>
            </a:r>
            <a:r>
              <a:rPr lang="zh-CN" altLang="en-US" b="1" dirty="0" smtClean="0">
                <a:solidFill>
                  <a:srgbClr val="AF0B06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！</a:t>
            </a:r>
            <a:endParaRPr lang="zh-CN" altLang="en-US" b="1" dirty="0">
              <a:solidFill>
                <a:srgbClr val="AF0B06"/>
              </a:solidFill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875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51"/>
          <p:cNvSpPr txBox="1"/>
          <p:nvPr/>
        </p:nvSpPr>
        <p:spPr>
          <a:xfrm>
            <a:off x="2277657" y="3222839"/>
            <a:ext cx="7879217" cy="9233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defRPr sz="3200" b="1" kern="0" cap="all">
                <a:ln w="0">
                  <a:noFill/>
                </a:ln>
                <a:gradFill>
                  <a:gsLst>
                    <a:gs pos="0">
                      <a:srgbClr val="FF0000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FF0000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FF0000">
                        <a:shade val="65000"/>
                        <a:satMod val="130000"/>
                      </a:srgbClr>
                    </a:gs>
                    <a:gs pos="92000">
                      <a:srgbClr val="FF0000">
                        <a:shade val="50000"/>
                        <a:satMod val="120000"/>
                      </a:srgbClr>
                    </a:gs>
                    <a:gs pos="100000">
                      <a:srgbClr val="FF0000">
                        <a:shade val="48000"/>
                        <a:satMod val="120000"/>
                      </a:srgbClr>
                    </a:gs>
                  </a:gsLst>
                  <a:lin ang="5400000" scaled="0"/>
                </a:gra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5400" dirty="0">
                <a:solidFill>
                  <a:srgbClr val="AF0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中国最新高层领导全名单</a:t>
            </a:r>
            <a:endParaRPr lang="zh-CN" altLang="en-US" sz="5400" b="0" dirty="0"/>
          </a:p>
        </p:txBody>
      </p:sp>
      <p:sp>
        <p:nvSpPr>
          <p:cNvPr id="8" name="TextBox 51"/>
          <p:cNvSpPr txBox="1"/>
          <p:nvPr/>
        </p:nvSpPr>
        <p:spPr>
          <a:xfrm>
            <a:off x="4575482" y="2006010"/>
            <a:ext cx="3283565" cy="92333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defRPr sz="3200" b="1" kern="0" cap="all">
                <a:ln w="0">
                  <a:noFill/>
                </a:ln>
                <a:gradFill>
                  <a:gsLst>
                    <a:gs pos="0">
                      <a:srgbClr val="FF0000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FF0000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FF0000">
                        <a:shade val="65000"/>
                        <a:satMod val="130000"/>
                      </a:srgbClr>
                    </a:gs>
                    <a:gs pos="92000">
                      <a:srgbClr val="FF0000">
                        <a:shade val="50000"/>
                        <a:satMod val="120000"/>
                      </a:srgbClr>
                    </a:gs>
                    <a:gs pos="100000">
                      <a:srgbClr val="FF0000">
                        <a:shade val="48000"/>
                        <a:satMod val="120000"/>
                      </a:srgbClr>
                    </a:gs>
                  </a:gsLst>
                  <a:lin ang="5400000" scaled="0"/>
                </a:gra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54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（二）</a:t>
            </a:r>
            <a:endParaRPr lang="zh-CN" altLang="en-US" sz="5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1" name="矩形 70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855" y="1122119"/>
            <a:ext cx="9516289" cy="5053598"/>
          </a:xfrm>
          <a:prstGeom prst="rect">
            <a:avLst/>
          </a:prstGeom>
        </p:spPr>
      </p:pic>
    </p:spTree>
  </p:cSld>
  <p:clrMapOvr>
    <a:masterClrMapping/>
  </p:clrMapOvr>
  <p:transition spd="slow" advTm="0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1" name="矩形 70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263" y="829210"/>
            <a:ext cx="6613471" cy="57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21359"/>
      </p:ext>
    </p:extLst>
  </p:cSld>
  <p:clrMapOvr>
    <a:masterClrMapping/>
  </p:clrMapOvr>
  <p:transition spd="slow" advTm="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1" name="矩形 70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949" y="792741"/>
            <a:ext cx="5476102" cy="520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21359"/>
      </p:ext>
    </p:extLst>
  </p:cSld>
  <p:clrMapOvr>
    <a:masterClrMapping/>
  </p:clrMapOvr>
  <p:transition spd="slow" advTm="0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1" name="矩形 70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867" y="815926"/>
            <a:ext cx="2960877" cy="554616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440" y="815926"/>
            <a:ext cx="2859120" cy="554616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929" y="1295973"/>
            <a:ext cx="3202089" cy="4586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21359"/>
      </p:ext>
    </p:extLst>
  </p:cSld>
  <p:clrMapOvr>
    <a:masterClrMapping/>
  </p:clrMapOvr>
  <p:transition spd="slow" advTm="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1" name="矩形 70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867" y="777240"/>
            <a:ext cx="3042705" cy="553039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043" y="777240"/>
            <a:ext cx="2822698" cy="553039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2950" y="777239"/>
            <a:ext cx="2312692" cy="402579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2950" y="4719776"/>
            <a:ext cx="2312692" cy="1587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21359"/>
      </p:ext>
    </p:extLst>
  </p:cSld>
  <p:clrMapOvr>
    <a:masterClrMapping/>
  </p:clrMapOvr>
  <p:transition spd="slow" advTm="0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1" name="矩形 70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860" y="820876"/>
            <a:ext cx="3136746" cy="54864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721" y="820876"/>
            <a:ext cx="2793641" cy="54864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533" y="820875"/>
            <a:ext cx="2587744" cy="435603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534" y="5176910"/>
            <a:ext cx="2587744" cy="108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21359"/>
      </p:ext>
    </p:extLst>
  </p:cSld>
  <p:clrMapOvr>
    <a:masterClrMapping/>
  </p:clrMapOvr>
  <p:transition spd="slow" advTm="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1" name="矩形 70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66" y="815926"/>
            <a:ext cx="3179209" cy="559894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428" y="815926"/>
            <a:ext cx="3275654" cy="559894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027" y="815926"/>
            <a:ext cx="3209585" cy="55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21359"/>
      </p:ext>
    </p:extLst>
  </p:cSld>
  <p:clrMapOvr>
    <a:masterClrMapping/>
  </p:clrMapOvr>
  <p:transition spd="slow" advTm="0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1" name="矩形 70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154" y="801858"/>
            <a:ext cx="3119651" cy="541606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689" y="801858"/>
            <a:ext cx="3038621" cy="541606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9535" y="801858"/>
            <a:ext cx="3215344" cy="275819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9535" y="3369213"/>
            <a:ext cx="3215344" cy="2848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21359"/>
      </p:ext>
    </p:extLst>
  </p:cSld>
  <p:clrMapOvr>
    <a:masterClrMapping/>
  </p:clrMapOvr>
  <p:transition spd="slow" advTm="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1" name="矩形 70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66" y="834944"/>
            <a:ext cx="3237350" cy="568334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330" y="834944"/>
            <a:ext cx="3305340" cy="568334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666" y="834944"/>
            <a:ext cx="3268379" cy="5683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735363"/>
      </p:ext>
    </p:extLst>
  </p:cSld>
  <p:clrMapOvr>
    <a:masterClrMapping/>
  </p:clrMapOvr>
  <p:transition spd="slow" advTm="0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1" name="矩形 70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503" y="815926"/>
            <a:ext cx="2988483" cy="528242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547" y="868680"/>
            <a:ext cx="2928791" cy="258845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547" y="3404382"/>
            <a:ext cx="2978325" cy="269396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5821" y="868681"/>
            <a:ext cx="2953995" cy="522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735363"/>
      </p:ext>
    </p:extLst>
  </p:cSld>
  <p:clrMapOvr>
    <a:masterClrMapping/>
  </p:clrMapOvr>
  <p:transition spd="slow" advTm="0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1" name="矩形 70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867" y="829993"/>
            <a:ext cx="2996156" cy="535979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9482" y="829992"/>
            <a:ext cx="3072492" cy="535979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1881" y="829992"/>
            <a:ext cx="3069233" cy="535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735363"/>
      </p:ext>
    </p:extLst>
  </p:cSld>
  <p:clrMapOvr>
    <a:masterClrMapping/>
  </p:clrMapOvr>
  <p:transition spd="slow" advTm="0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 flipV="1">
            <a:off x="0" y="685801"/>
            <a:ext cx="12204000" cy="84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0" y="0"/>
            <a:ext cx="1049867" cy="694267"/>
            <a:chOff x="0" y="0"/>
            <a:chExt cx="1049867" cy="694267"/>
          </a:xfrm>
        </p:grpSpPr>
        <p:sp>
          <p:nvSpPr>
            <p:cNvPr id="22" name="任意多边形 21"/>
            <p:cNvSpPr/>
            <p:nvPr/>
          </p:nvSpPr>
          <p:spPr>
            <a:xfrm>
              <a:off x="0" y="0"/>
              <a:ext cx="1049867" cy="694267"/>
            </a:xfrm>
            <a:custGeom>
              <a:avLst/>
              <a:gdLst>
                <a:gd name="connsiteX0" fmla="*/ 0 w 1066800"/>
                <a:gd name="connsiteY0" fmla="*/ 0 h 702734"/>
                <a:gd name="connsiteX1" fmla="*/ 16933 w 1066800"/>
                <a:gd name="connsiteY1" fmla="*/ 702734 h 702734"/>
                <a:gd name="connsiteX2" fmla="*/ 1066800 w 1066800"/>
                <a:gd name="connsiteY2" fmla="*/ 702734 h 702734"/>
                <a:gd name="connsiteX3" fmla="*/ 787400 w 1066800"/>
                <a:gd name="connsiteY3" fmla="*/ 16934 h 702734"/>
                <a:gd name="connsiteX4" fmla="*/ 0 w 1066800"/>
                <a:gd name="connsiteY4" fmla="*/ 0 h 702734"/>
                <a:gd name="connsiteX0-1" fmla="*/ 1 w 1049867"/>
                <a:gd name="connsiteY0-2" fmla="*/ 0 h 685801"/>
                <a:gd name="connsiteX1-3" fmla="*/ 0 w 1049867"/>
                <a:gd name="connsiteY1-4" fmla="*/ 685801 h 685801"/>
                <a:gd name="connsiteX2-5" fmla="*/ 1049867 w 1049867"/>
                <a:gd name="connsiteY2-6" fmla="*/ 685801 h 685801"/>
                <a:gd name="connsiteX3-7" fmla="*/ 770467 w 1049867"/>
                <a:gd name="connsiteY3-8" fmla="*/ 1 h 685801"/>
                <a:gd name="connsiteX4-9" fmla="*/ 1 w 1049867"/>
                <a:gd name="connsiteY4-10" fmla="*/ 0 h 6858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49867" h="685801">
                  <a:moveTo>
                    <a:pt x="1" y="0"/>
                  </a:moveTo>
                  <a:cubicBezTo>
                    <a:pt x="1" y="228600"/>
                    <a:pt x="0" y="457201"/>
                    <a:pt x="0" y="685801"/>
                  </a:cubicBezTo>
                  <a:lnTo>
                    <a:pt x="1049867" y="685801"/>
                  </a:lnTo>
                  <a:lnTo>
                    <a:pt x="770467" y="1"/>
                  </a:lnTo>
                  <a:lnTo>
                    <a:pt x="1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43"/>
            <p:cNvSpPr/>
            <p:nvPr/>
          </p:nvSpPr>
          <p:spPr bwMode="auto">
            <a:xfrm>
              <a:off x="131959" y="26121"/>
              <a:ext cx="689307" cy="620210"/>
            </a:xfrm>
            <a:custGeom>
              <a:avLst/>
              <a:gdLst>
                <a:gd name="T0" fmla="*/ 167 w 390"/>
                <a:gd name="T1" fmla="*/ 3 h 350"/>
                <a:gd name="T2" fmla="*/ 260 w 390"/>
                <a:gd name="T3" fmla="*/ 222 h 350"/>
                <a:gd name="T4" fmla="*/ 151 w 390"/>
                <a:gd name="T5" fmla="*/ 112 h 350"/>
                <a:gd name="T6" fmla="*/ 193 w 390"/>
                <a:gd name="T7" fmla="*/ 71 h 350"/>
                <a:gd name="T8" fmla="*/ 167 w 390"/>
                <a:gd name="T9" fmla="*/ 45 h 350"/>
                <a:gd name="T10" fmla="*/ 114 w 390"/>
                <a:gd name="T11" fmla="*/ 56 h 350"/>
                <a:gd name="T12" fmla="*/ 31 w 390"/>
                <a:gd name="T13" fmla="*/ 138 h 350"/>
                <a:gd name="T14" fmla="*/ 78 w 390"/>
                <a:gd name="T15" fmla="*/ 185 h 350"/>
                <a:gd name="T16" fmla="*/ 109 w 390"/>
                <a:gd name="T17" fmla="*/ 154 h 350"/>
                <a:gd name="T18" fmla="*/ 218 w 390"/>
                <a:gd name="T19" fmla="*/ 264 h 350"/>
                <a:gd name="T20" fmla="*/ 36 w 390"/>
                <a:gd name="T21" fmla="*/ 227 h 350"/>
                <a:gd name="T22" fmla="*/ 10 w 390"/>
                <a:gd name="T23" fmla="*/ 253 h 350"/>
                <a:gd name="T24" fmla="*/ 33 w 390"/>
                <a:gd name="T25" fmla="*/ 283 h 350"/>
                <a:gd name="T26" fmla="*/ 30 w 390"/>
                <a:gd name="T27" fmla="*/ 285 h 350"/>
                <a:gd name="T28" fmla="*/ 25 w 390"/>
                <a:gd name="T29" fmla="*/ 285 h 350"/>
                <a:gd name="T30" fmla="*/ 0 w 390"/>
                <a:gd name="T31" fmla="*/ 311 h 350"/>
                <a:gd name="T32" fmla="*/ 25 w 390"/>
                <a:gd name="T33" fmla="*/ 336 h 350"/>
                <a:gd name="T34" fmla="*/ 52 w 390"/>
                <a:gd name="T35" fmla="*/ 311 h 350"/>
                <a:gd name="T36" fmla="*/ 51 w 390"/>
                <a:gd name="T37" fmla="*/ 306 h 350"/>
                <a:gd name="T38" fmla="*/ 55 w 390"/>
                <a:gd name="T39" fmla="*/ 302 h 350"/>
                <a:gd name="T40" fmla="*/ 260 w 390"/>
                <a:gd name="T41" fmla="*/ 305 h 350"/>
                <a:gd name="T42" fmla="*/ 291 w 390"/>
                <a:gd name="T43" fmla="*/ 336 h 350"/>
                <a:gd name="T44" fmla="*/ 333 w 390"/>
                <a:gd name="T45" fmla="*/ 295 h 350"/>
                <a:gd name="T46" fmla="*/ 302 w 390"/>
                <a:gd name="T47" fmla="*/ 264 h 350"/>
                <a:gd name="T48" fmla="*/ 167 w 390"/>
                <a:gd name="T4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50">
                  <a:moveTo>
                    <a:pt x="167" y="3"/>
                  </a:moveTo>
                  <a:cubicBezTo>
                    <a:pt x="253" y="35"/>
                    <a:pt x="305" y="138"/>
                    <a:pt x="260" y="22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93" y="71"/>
                    <a:pt x="193" y="71"/>
                    <a:pt x="193" y="71"/>
                  </a:cubicBezTo>
                  <a:cubicBezTo>
                    <a:pt x="167" y="45"/>
                    <a:pt x="167" y="45"/>
                    <a:pt x="167" y="45"/>
                  </a:cubicBezTo>
                  <a:cubicBezTo>
                    <a:pt x="152" y="59"/>
                    <a:pt x="129" y="62"/>
                    <a:pt x="114" y="56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78" y="185"/>
                    <a:pt x="78" y="185"/>
                    <a:pt x="78" y="185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218" y="264"/>
                    <a:pt x="218" y="264"/>
                    <a:pt x="218" y="264"/>
                  </a:cubicBezTo>
                  <a:cubicBezTo>
                    <a:pt x="165" y="293"/>
                    <a:pt x="91" y="284"/>
                    <a:pt x="36" y="227"/>
                  </a:cubicBezTo>
                  <a:cubicBezTo>
                    <a:pt x="10" y="253"/>
                    <a:pt x="10" y="253"/>
                    <a:pt x="10" y="253"/>
                  </a:cubicBezTo>
                  <a:cubicBezTo>
                    <a:pt x="18" y="264"/>
                    <a:pt x="25" y="274"/>
                    <a:pt x="33" y="283"/>
                  </a:cubicBezTo>
                  <a:cubicBezTo>
                    <a:pt x="32" y="283"/>
                    <a:pt x="30" y="285"/>
                    <a:pt x="30" y="285"/>
                  </a:cubicBezTo>
                  <a:cubicBezTo>
                    <a:pt x="28" y="285"/>
                    <a:pt x="27" y="285"/>
                    <a:pt x="25" y="285"/>
                  </a:cubicBezTo>
                  <a:cubicBezTo>
                    <a:pt x="11" y="285"/>
                    <a:pt x="0" y="297"/>
                    <a:pt x="0" y="311"/>
                  </a:cubicBezTo>
                  <a:cubicBezTo>
                    <a:pt x="0" y="325"/>
                    <a:pt x="11" y="336"/>
                    <a:pt x="25" y="336"/>
                  </a:cubicBezTo>
                  <a:cubicBezTo>
                    <a:pt x="39" y="336"/>
                    <a:pt x="52" y="325"/>
                    <a:pt x="52" y="311"/>
                  </a:cubicBezTo>
                  <a:cubicBezTo>
                    <a:pt x="52" y="309"/>
                    <a:pt x="51" y="308"/>
                    <a:pt x="51" y="306"/>
                  </a:cubicBezTo>
                  <a:cubicBezTo>
                    <a:pt x="55" y="302"/>
                    <a:pt x="55" y="302"/>
                    <a:pt x="55" y="302"/>
                  </a:cubicBezTo>
                  <a:cubicBezTo>
                    <a:pt x="118" y="344"/>
                    <a:pt x="186" y="350"/>
                    <a:pt x="260" y="305"/>
                  </a:cubicBezTo>
                  <a:cubicBezTo>
                    <a:pt x="291" y="336"/>
                    <a:pt x="291" y="336"/>
                    <a:pt x="291" y="336"/>
                  </a:cubicBezTo>
                  <a:cubicBezTo>
                    <a:pt x="333" y="295"/>
                    <a:pt x="333" y="295"/>
                    <a:pt x="333" y="295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90" y="131"/>
                    <a:pt x="273" y="0"/>
                    <a:pt x="16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1" name="矩形 70"/>
          <p:cNvSpPr/>
          <p:nvPr/>
        </p:nvSpPr>
        <p:spPr>
          <a:xfrm>
            <a:off x="0" y="6725468"/>
            <a:ext cx="1219200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743" y="914400"/>
            <a:ext cx="3041857" cy="528945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883" y="970671"/>
            <a:ext cx="2948925" cy="2897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735363"/>
      </p:ext>
    </p:extLst>
  </p:cSld>
  <p:clrMapOvr>
    <a:masterClrMapping/>
  </p:clrMapOvr>
  <p:transition spd="slow" advTm="0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1878389" y="2413869"/>
            <a:ext cx="88544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 dirty="0" smtClean="0">
                <a:blipFill>
                  <a:blip r:embed="rId3"/>
                  <a:stretch>
                    <a:fillRect/>
                  </a:stretch>
                </a:blipFill>
                <a:latin typeface="禹卫书法行书简体" panose="02000603000000000000" pitchFamily="2" charset="-122"/>
                <a:ea typeface="禹卫书法行书简体" panose="02000603000000000000" pitchFamily="2" charset="-122"/>
              </a:rPr>
              <a:t>感谢观看</a:t>
            </a:r>
            <a:endParaRPr lang="zh-CN" altLang="en-US" sz="9600" dirty="0">
              <a:blipFill>
                <a:blip r:embed="rId3"/>
                <a:stretch>
                  <a:fillRect/>
                </a:stretch>
              </a:blipFill>
              <a:latin typeface="禹卫书法行书简体" panose="02000603000000000000" pitchFamily="2" charset="-122"/>
              <a:ea typeface="禹卫书法行书简体" panose="02000603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4" y="-15875"/>
            <a:ext cx="12209463" cy="688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438967" y="5790587"/>
            <a:ext cx="23166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noProof="1" smtClean="0">
                <a:solidFill>
                  <a:srgbClr val="AF0B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2018-3-20</a:t>
            </a:r>
            <a:endParaRPr lang="en-US" altLang="zh-CN" sz="3200" b="1" noProof="1">
              <a:solidFill>
                <a:srgbClr val="AF0B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646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12-简笔画党政">
      <a:dk1>
        <a:sysClr val="windowText" lastClr="000000"/>
      </a:dk1>
      <a:lt1>
        <a:sysClr val="window" lastClr="FFFFFF"/>
      </a:lt1>
      <a:dk2>
        <a:srgbClr val="17406D"/>
      </a:dk2>
      <a:lt2>
        <a:srgbClr val="FFFFFF"/>
      </a:lt2>
      <a:accent1>
        <a:srgbClr val="AF0B06"/>
      </a:accent1>
      <a:accent2>
        <a:srgbClr val="D8D8D8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570</Words>
  <Application>Microsoft Office PowerPoint</Application>
  <PresentationFormat>自定义</PresentationFormat>
  <Paragraphs>121</Paragraphs>
  <Slides>32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2" baseType="lpstr">
      <vt:lpstr>Arial</vt:lpstr>
      <vt:lpstr>宋体</vt:lpstr>
      <vt:lpstr>方正清刻本悦宋简体</vt:lpstr>
      <vt:lpstr>禹卫书法行书简体</vt:lpstr>
      <vt:lpstr>仿宋_GB2312</vt:lpstr>
      <vt:lpstr>微软雅黑</vt:lpstr>
      <vt:lpstr>华文行楷</vt:lpstr>
      <vt:lpstr>华文中宋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Sky123.Org</dc:creator>
  <cp:lastModifiedBy>ydq002</cp:lastModifiedBy>
  <cp:revision>101</cp:revision>
  <dcterms:created xsi:type="dcterms:W3CDTF">2017-03-06T05:31:00Z</dcterms:created>
  <dcterms:modified xsi:type="dcterms:W3CDTF">2018-03-20T08:29:40Z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