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89" r:id="rId2"/>
    <p:sldId id="290" r:id="rId3"/>
    <p:sldId id="292" r:id="rId4"/>
    <p:sldId id="293" r:id="rId5"/>
    <p:sldId id="294" r:id="rId6"/>
    <p:sldId id="295" r:id="rId7"/>
    <p:sldId id="296" r:id="rId8"/>
    <p:sldId id="291" r:id="rId9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1"/>
      <p:bold r:id="rId12"/>
    </p:embeddedFont>
    <p:embeddedFont>
      <p:font typeface="华文中宋" panose="02010600040101010101" pitchFamily="2" charset="-122"/>
      <p:regular r:id="rId13"/>
    </p:embeddedFont>
    <p:embeddedFont>
      <p:font typeface="仿宋_GB2312" panose="02010609030101010101" pitchFamily="49" charset="-122"/>
      <p:regular r:id="rId14"/>
    </p:embeddedFont>
    <p:embeddedFont>
      <p:font typeface="华文行楷" panose="02010800040101010101" pitchFamily="2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270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smtClean="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7D37834-5558-4B61-B96C-ACB88DCC68B5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714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64B0F-83E7-438C-8089-706D889DC42F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C5B95-F1E6-4947-A269-6BE3B6921AA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8CB7B-C8ED-4D99-B94F-29E1499220B4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9AF5E-71A4-4C49-8BBA-7AE4BDA2D30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B058-BCF6-4DFF-AAC3-F70886C2F1BB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80F09-05E2-4F6B-9B46-B187E4592BB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D985B-C2C4-4682-ADEE-37C2B471F857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C4FF2-89BE-48EE-80AD-DC2E7CF7771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78622-6D52-40A2-BF30-33EC5E928EC1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62663-9D88-4ACE-935A-636CE9FEEB4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849D1-B4D8-4BCF-92DE-491EBCF83122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8287-2BC4-4AA2-8AC9-1D994C3A74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40424-7CF0-420B-B72F-38D97B3A8E34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19738-E47E-4871-A390-84AF733D045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116B6-786F-4BC9-9541-014434B9029D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4293-1136-44F1-A404-132A178FCC0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10A8-A75C-4A46-BD52-3E582BACB596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FFD24-EE25-4A83-9DC6-E469F0C06D7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8830-FE99-44E7-A614-8872071DA35B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DCB96-1E24-4069-965C-B6E0999F41B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24E6F-8959-40BD-9177-D6ABAFEB3AE8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4C883-5794-4277-85DF-F011FAF1769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2018-4-16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 smtClean="0">
                <a:solidFill>
                  <a:srgbClr val="898989"/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BA28ED4-12B9-4590-A4D8-BFE948FF31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503261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六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982720" y="3303905"/>
            <a:ext cx="462153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同享绿色生活   共铸劳动美德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——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ea typeface="宋体" panose="02010600030101010101" pitchFamily="2" charset="-122"/>
              </a:rPr>
              <a:t>03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3"/>
            <a:ext cx="9144000" cy="5140227"/>
          </a:xfrm>
          <a:prstGeom prst="rect">
            <a:avLst/>
          </a:prstGeom>
        </p:spPr>
      </p:pic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405765" y="800735"/>
            <a:ext cx="8379460" cy="403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为展现新时代职工的新面貌，倡导绿色健康生活方式，弘扬时代精神、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提升职工活力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15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日上午，锦州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滨海新区总工会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组织全区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30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多家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企业单位千余名员工开展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以“同享绿色生活、共铸劳动美德”为主题的千人游徒步走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活动。我公司积极响应号召，按区工会要求制作公司旗、口号条幅，有序组织，积极参加。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上午九点，启动仪式结束，随着董青海主席发号枪声响起，各单位队伍纷纷徒步出发，我司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员工们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迈着矫健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的步伐，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精神抖擞、意气风发，整齐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的队伍、飘扬的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旗帜，展现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着员工们积极向上的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精神风貌。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11256" y="338995"/>
            <a:ext cx="415353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b="1" noProof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同享绿色生活，共铸劳动美德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3"/>
            <a:ext cx="9144000" cy="5140227"/>
          </a:xfrm>
          <a:prstGeom prst="rect">
            <a:avLst/>
          </a:prstGeom>
        </p:spPr>
      </p:pic>
      <p:sp>
        <p:nvSpPr>
          <p:cNvPr id="6147" name="矩形 2"/>
          <p:cNvSpPr>
            <a:spLocks noChangeArrowheads="1"/>
          </p:cNvSpPr>
          <p:nvPr/>
        </p:nvSpPr>
        <p:spPr bwMode="auto">
          <a:xfrm>
            <a:off x="719138" y="295275"/>
            <a:ext cx="7705725" cy="49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52090" y="444390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​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7370" y="281940"/>
            <a:ext cx="8151495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沿着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东湖森林公园步行道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呼吸着春天的清新空气，感受着春风拂面的惬意，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员工们面露微笑，健康徒步行，尽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享春的美好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</a:t>
            </a:r>
            <a:r>
              <a:rPr lang="en-US" altLang="zh-CN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经过近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个小时的徒步，我司员工顺利到达终点。徒步走活动虽已结束，但我司在本次活动中提出的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光伏科技，缔造未来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“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发展清洁能源，建设美丽中国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理念口号，仍清晰地回响在耳畔，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相信我司员工定会以此次活动为有力契机，以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饱满的干事热情、以最佳的工作状态投入到紧张的工作中，为实现建设百年阳光，建设美丽中国的宏伟目标不懈努力。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   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3"/>
            <a:ext cx="9144000" cy="514022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84" y="699542"/>
            <a:ext cx="7707431" cy="33631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3"/>
            <a:ext cx="9144000" cy="514022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17" y="339378"/>
            <a:ext cx="4464496" cy="446449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3"/>
            <a:ext cx="9144000" cy="514022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39502"/>
            <a:ext cx="4280669" cy="443819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2018-4-16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电子报第十五期.pptx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电子报第十五期.pptx</Template>
  <TotalTime>9</TotalTime>
  <Words>315</Words>
  <Application>Microsoft Office PowerPoint</Application>
  <PresentationFormat>全屏显示(16:9)</PresentationFormat>
  <Paragraphs>13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微软雅黑</vt:lpstr>
      <vt:lpstr>华文中宋</vt:lpstr>
      <vt:lpstr>仿宋_GB2312</vt:lpstr>
      <vt:lpstr>华文行楷</vt:lpstr>
      <vt:lpstr>Calibri</vt:lpstr>
      <vt:lpstr>电子报第十五期.pptx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31</cp:revision>
  <dcterms:created xsi:type="dcterms:W3CDTF">2018-04-16T00:59:00Z</dcterms:created>
  <dcterms:modified xsi:type="dcterms:W3CDTF">2018-04-16T08:05:50Z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