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89" r:id="rId2"/>
    <p:sldId id="290" r:id="rId3"/>
    <p:sldId id="292" r:id="rId4"/>
    <p:sldId id="295" r:id="rId5"/>
    <p:sldId id="296" r:id="rId6"/>
    <p:sldId id="297" r:id="rId7"/>
    <p:sldId id="298" r:id="rId8"/>
    <p:sldId id="291" r:id="rId9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1"/>
      <p:bold r:id="rId12"/>
    </p:embeddedFont>
    <p:embeddedFont>
      <p:font typeface="仿宋_GB2312" panose="02010609030101010101" pitchFamily="49" charset="-122"/>
      <p:regular r:id="rId13"/>
    </p:embeddedFont>
    <p:embeddedFont>
      <p:font typeface="华文中宋" panose="02010600040101010101" pitchFamily="2" charset="-122"/>
      <p:regular r:id="rId14"/>
    </p:embeddedFont>
    <p:embeddedFont>
      <p:font typeface="华文行楷" panose="02010800040101010101" pitchFamily="2" charset="-122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1014" y="-270"/>
      </p:cViewPr>
      <p:guideLst>
        <p:guide orient="horz" pos="1631"/>
        <p:guide pos="2876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CC44A560-0D63-4EC9-AC51-2F1F06603031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smtClean="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7D37834-5558-4B61-B96C-ACB88DCC68B5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735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64B0F-83E7-438C-8089-706D889DC42F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C5B95-F1E6-4947-A269-6BE3B6921AA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8CB7B-C8ED-4D99-B94F-29E1499220B4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9AF5E-71A4-4C49-8BBA-7AE4BDA2D30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0B058-BCF6-4DFF-AAC3-F70886C2F1BB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80F09-05E2-4F6B-9B46-B187E4592BB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D985B-C2C4-4682-ADEE-37C2B471F857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C4FF2-89BE-48EE-80AD-DC2E7CF7771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78622-6D52-40A2-BF30-33EC5E928EC1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62663-9D88-4ACE-935A-636CE9FEEB4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849D1-B4D8-4BCF-92DE-491EBCF83122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48287-2BC4-4AA2-8AC9-1D994C3A74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40424-7CF0-420B-B72F-38D97B3A8E34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19738-E47E-4871-A390-84AF733D045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116B6-786F-4BC9-9541-014434B9029D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24293-1136-44F1-A404-132A178FCC0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110A8-A75C-4A46-BD52-3E582BACB596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FFD24-EE25-4A83-9DC6-E469F0C06D7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D8830-FE99-44E7-A614-8872071DA35B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DCB96-1E24-4069-965C-B6E0999F41B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24E6F-8959-40BD-9177-D6ABAFEB3AE8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4C883-5794-4277-85DF-F011FAF1769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2018-4-28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 smtClean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7BA28ED4-12B9-4590-A4D8-BFE948FF31B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 descr="1e30e924b899a90152ed9a1b16950a7b0308f5c7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1588"/>
            <a:ext cx="9177338" cy="516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547813" y="1254125"/>
            <a:ext cx="6416675" cy="92233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503261" y="4307284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第十八期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3982720" y="3303905"/>
            <a:ext cx="4621530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ea typeface="宋体" panose="02010600030101010101" pitchFamily="2" charset="-122"/>
              </a:rPr>
              <a:t>弘扬劳模精神</a:t>
            </a: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  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ea typeface="宋体" panose="02010600030101010101" pitchFamily="2" charset="-122"/>
              </a:rPr>
              <a:t>铸就辉煌篇章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ea typeface="宋体" panose="02010600030101010101" pitchFamily="2" charset="-122"/>
              </a:rPr>
              <a:t>——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ea typeface="宋体" panose="02010600030101010101" pitchFamily="2" charset="-122"/>
              </a:rPr>
              <a:t>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ea typeface="宋体" panose="02010600030101010101" pitchFamily="2" charset="-122"/>
              </a:rPr>
              <a:t>——  03</a:t>
            </a:r>
            <a:endParaRPr lang="en-US" altLang="zh-CN" b="1" noProof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4950" cy="5143500"/>
          </a:xfrm>
          <a:prstGeom prst="rect">
            <a:avLst/>
          </a:prstGeom>
        </p:spPr>
      </p:pic>
      <p:sp>
        <p:nvSpPr>
          <p:cNvPr id="5123" name="矩形 2"/>
          <p:cNvSpPr>
            <a:spLocks noChangeArrowheads="1"/>
          </p:cNvSpPr>
          <p:nvPr/>
        </p:nvSpPr>
        <p:spPr bwMode="auto">
          <a:xfrm>
            <a:off x="405765" y="800735"/>
            <a:ext cx="8379460" cy="496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10470" y="289886"/>
            <a:ext cx="41040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弘扬劳模精神   铸</a:t>
            </a:r>
            <a:r>
              <a:rPr lang="zh-CN" altLang="en-U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就辉煌篇章</a:t>
            </a:r>
          </a:p>
        </p:txBody>
      </p:sp>
      <p:sp>
        <p:nvSpPr>
          <p:cNvPr id="3" name="矩形 2"/>
          <p:cNvSpPr/>
          <p:nvPr/>
        </p:nvSpPr>
        <p:spPr>
          <a:xfrm>
            <a:off x="743067" y="699542"/>
            <a:ext cx="77048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“五一”国际劳动节前夕，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4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27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我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市庆祝“五一”表彰大会暨第三届职工文化艺术节开幕式在市工人文化宫举行。会议对获得我市“五一”劳动奖状、奖章、工人先锋号的先进集体和个人进行了表彰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市委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副书记张军出席会议并作重要讲话，代表市委、市政府向受到表彰的先进集体和个人表示热烈祝贺和崇高敬意，向辛勤工作在各条战线、各行各业的广大劳动者致以亲切问候和美好祝愿。市委常委、市政府党组成员刘伟主持会议。市人大副主任张晓明、市政协副主席董勇出席会议。市总工会主席孙志海出席会议并宣读了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《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关于表彰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年锦州市五一劳动奖、锦州市工人先锋号的决定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》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495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755576" y="411508"/>
            <a:ext cx="76328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我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集团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硅片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公司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孟祥宇获锦州市五一劳动奖章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华昌公司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获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锦州市五一劳动奖状荣誉称号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希望获奖集体和个人立足本职、奋发进取、创新竞进、再创辉煌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在日后的工作岗位中，发扬新时代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劳模精神、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工匠精神，以进取的姿态、实干的作风，为顺利完成公司经营目标做出更大贡献。</a:t>
            </a:r>
            <a:endParaRPr lang="zh-CN" alt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4950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518" y="610888"/>
            <a:ext cx="5228964" cy="3921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495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988" y="339502"/>
            <a:ext cx="3720784" cy="36074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矩形 4"/>
          <p:cNvSpPr/>
          <p:nvPr/>
        </p:nvSpPr>
        <p:spPr>
          <a:xfrm>
            <a:off x="2263449" y="4159934"/>
            <a:ext cx="522605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0070C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锦州华昌光伏科技有限公司获锦州市五一劳动奖状</a:t>
            </a:r>
            <a:endParaRPr lang="zh-CN" altLang="en-US" dirty="0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4950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300" y="339502"/>
            <a:ext cx="2948122" cy="3579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矩形 3"/>
          <p:cNvSpPr/>
          <p:nvPr/>
        </p:nvSpPr>
        <p:spPr>
          <a:xfrm>
            <a:off x="2728422" y="4086284"/>
            <a:ext cx="40798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0070C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硅片公司孟祥宇获锦州市五一劳动奖章</a:t>
            </a:r>
            <a:endParaRPr lang="zh-CN" altLang="en-US" dirty="0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2018-4-28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十六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电子报第十六期</Template>
  <TotalTime>13</TotalTime>
  <Words>281</Words>
  <Application>Microsoft Office PowerPoint</Application>
  <PresentationFormat>全屏显示(16:9)</PresentationFormat>
  <Paragraphs>11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Arial</vt:lpstr>
      <vt:lpstr>宋体</vt:lpstr>
      <vt:lpstr>微软雅黑</vt:lpstr>
      <vt:lpstr>仿宋_GB2312</vt:lpstr>
      <vt:lpstr>华文中宋</vt:lpstr>
      <vt:lpstr>华文行楷</vt:lpstr>
      <vt:lpstr>Calibri</vt:lpstr>
      <vt:lpstr>电子报第十六期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18</cp:revision>
  <dcterms:created xsi:type="dcterms:W3CDTF">2018-04-28T00:30:00Z</dcterms:created>
  <dcterms:modified xsi:type="dcterms:W3CDTF">2018-04-28T04:18:39Z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2052-10.1.0.7245</vt:lpwstr>
  </property>
</Properties>
</file>