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89" r:id="rId2"/>
    <p:sldId id="290" r:id="rId3"/>
    <p:sldId id="293" r:id="rId4"/>
    <p:sldId id="294" r:id="rId5"/>
    <p:sldId id="295" r:id="rId6"/>
    <p:sldId id="296" r:id="rId7"/>
    <p:sldId id="297" r:id="rId8"/>
    <p:sldId id="298" r:id="rId9"/>
    <p:sldId id="291" r:id="rId10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2"/>
    </p:embeddedFont>
    <p:embeddedFont>
      <p:font typeface="微软雅黑" panose="020B0503020204020204" pitchFamily="34" charset="-122"/>
      <p:regular r:id="rId13"/>
      <p:bold r:id="rId14"/>
    </p:embeddedFont>
    <p:embeddedFont>
      <p:font typeface="仿宋_GB2312" panose="02010609030101010101" pitchFamily="49" charset="-122"/>
      <p:regular r:id="rId15"/>
    </p:embeddedFont>
    <p:embeddedFont>
      <p:font typeface="华文中宋" panose="02010600040101010101" pitchFamily="2" charset="-122"/>
      <p:regular r:id="rId16"/>
    </p:embeddedFont>
    <p:embeddedFont>
      <p:font typeface="华文细黑" panose="02010600040101010101" pitchFamily="2" charset="-122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576" y="-228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88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5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98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06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43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03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533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447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51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3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516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14577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2018-5-28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63918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第二十一期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4380"/>
            <a:ext cx="4104456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奋力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争先  勇攀高峰 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177287" y="232715"/>
            <a:ext cx="27975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奋力争先  勇攀高峰</a:t>
            </a:r>
            <a:endParaRPr lang="zh-CN" altLang="en-US" sz="24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24126" y="694380"/>
            <a:ext cx="30572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——</a:t>
            </a:r>
            <a:r>
              <a:rPr lang="zh-CN" altLang="en-US" sz="1600" b="1" noProof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第七</a:t>
            </a:r>
            <a:r>
              <a:rPr lang="zh-CN" altLang="en-US" sz="1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届阳光杯登山比赛报道</a:t>
            </a:r>
            <a:endParaRPr lang="zh-CN" altLang="zh-CN" sz="1600" b="1" noProof="1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9587" y="1203598"/>
            <a:ext cx="8024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丰富员工的业余文化生活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，在工作之余领略春光，增强体质，磨练意志，营造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积极向上、充满青春活力、健康文明的企业文化氛围。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公司党群工作部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于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5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27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南山公园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组织了“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七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届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阳光杯登山比赛”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共有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60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余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名员工，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支代表队参加了此次活动。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各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队队长高举代表队标志旗帜，组好各队员站在起跑线上，随着一声令下，参赛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们如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离弦之箭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，迅速向山顶冲锋。大家你追我赶，勇往直前，沿着登山线路一路挺进，比赛中员工们热情高涨、努力攀登，展现出阳光人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顽强拼搏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的精神风貌。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经过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激烈角逐，各队陆续到达终点。团体冠军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由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硅片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获得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锦懋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茂迪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、华昌队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分获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第二、三、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611560" y="140236"/>
            <a:ext cx="80648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。男、女个人前三名随即产生。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队员们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广场前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合影留念，分享胜利的喜悦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比赛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后，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南山公园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广场前组织了团队拓展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活动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。能工巧匠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名队员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将分发到的带字泡沫垫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通力协作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拼接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成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个正方体，并将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个带字正方体按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语序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叠放成一竖列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时最短获胜。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链接加速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——10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名队员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在起点处站成一列，站在后面的人左手抬起前边人的左腿，右手搭在前边人右肩形成小火车，最后一名队员也要单脚跳步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前进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共同前进抵达终点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队体现出了团队合作的强大优势，有充当指挥官分配任务的，有自当智囊团分析游戏规则的，有甘当护卫队保障队员取得好成绩的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，体现了阳光人的超强的凝聚力和良好的精神风貌。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最后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一个比赛项目是自制菜肴大比拼。各领队提前安排好厨艺超群的参赛“大厨”，在家做好带到现场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，更有现场制作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展示厨艺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，一道道诱人的菜品纷纷展现在评委眼前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22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44588" y="195486"/>
            <a:ext cx="79928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评委们在品尝参赛菜品后一致给予较高评价。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此次登山比赛活动，使员工在体验登山乐趣、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领略自然风光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的同时，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锻炼了体魄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磨练了意志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，从而激发出团队更高昂的工作热情和拼搏创新的动力。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相信员工们将以更加饱满的热情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投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入到工作中，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为实现阳光梦奋勇前行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......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en-US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77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06" y="481049"/>
            <a:ext cx="6430588" cy="415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5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666143" y="238708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6608" y="1123588"/>
            <a:ext cx="461665" cy="27409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endPara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98" y="379435"/>
            <a:ext cx="8120603" cy="401529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317490" y="4565111"/>
            <a:ext cx="2509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登山比赛团体、个人奖</a:t>
            </a:r>
          </a:p>
        </p:txBody>
      </p:sp>
    </p:spTree>
    <p:extLst>
      <p:ext uri="{BB962C8B-B14F-4D97-AF65-F5344CB8AC3E}">
        <p14:creationId xmlns:p14="http://schemas.microsoft.com/office/powerpoint/2010/main" val="315811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765221" y="4443958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拓展游戏现场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504056"/>
            <a:ext cx="5332139" cy="393990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96" y="494946"/>
            <a:ext cx="2845568" cy="3958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8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2018-5-28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电子报第二十期</Template>
  <TotalTime>239</TotalTime>
  <Words>520</Words>
  <Application>Microsoft Office PowerPoint</Application>
  <PresentationFormat>全屏显示(16:9)</PresentationFormat>
  <Paragraphs>15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Arial</vt:lpstr>
      <vt:lpstr>宋体</vt:lpstr>
      <vt:lpstr>华文行楷</vt:lpstr>
      <vt:lpstr>微软雅黑</vt:lpstr>
      <vt:lpstr>仿宋</vt:lpstr>
      <vt:lpstr>仿宋_GB2312</vt:lpstr>
      <vt:lpstr>华文中宋</vt:lpstr>
      <vt:lpstr>华文细黑</vt:lpstr>
      <vt:lpstr>Calibri</vt:lpstr>
      <vt:lpstr>电子报第二十期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26</cp:revision>
  <dcterms:created xsi:type="dcterms:W3CDTF">2018-05-28T00:47:10Z</dcterms:created>
  <dcterms:modified xsi:type="dcterms:W3CDTF">2018-05-28T07:25:00Z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