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89" r:id="rId2"/>
    <p:sldId id="290" r:id="rId3"/>
    <p:sldId id="293" r:id="rId4"/>
    <p:sldId id="294" r:id="rId5"/>
    <p:sldId id="295" r:id="rId6"/>
    <p:sldId id="296" r:id="rId7"/>
    <p:sldId id="298" r:id="rId8"/>
    <p:sldId id="291" r:id="rId9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11"/>
      <p:bold r:id="rId12"/>
    </p:embeddedFont>
    <p:embeddedFont>
      <p:font typeface="华文细黑" panose="02010600040101010101" pitchFamily="2" charset="-122"/>
      <p:regular r:id="rId13"/>
    </p:embeddedFont>
    <p:embeddedFont>
      <p:font typeface="仿宋_GB2312" panose="02010609030101010101" pitchFamily="49" charset="-122"/>
      <p:regular r:id="rId14"/>
    </p:embeddedFont>
    <p:embeddedFont>
      <p:font typeface="华文中宋" panose="02010600040101010101" pitchFamily="2" charset="-122"/>
      <p:regular r:id="rId15"/>
    </p:embeddedFont>
    <p:embeddedFont>
      <p:font typeface="华文行楷" panose="02010800040101010101" pitchFamily="2" charset="-122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576" y="-90"/>
      </p:cViewPr>
      <p:guideLst>
        <p:guide orient="horz" pos="1631"/>
        <p:guide pos="2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FD5FDBA-A80E-4DED-9E08-E2E75C00CA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5881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686A7-0484-40F0-AD68-FB2308D7804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59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9AC87-97DC-479A-8117-5BFA677CB8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989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BF1C5-4FA5-496C-95C9-52659000C2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067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E453F-D864-4CBC-AE79-76C90E949B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743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E98C4-17F8-413A-9140-5591DC4827B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203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30CE0-B801-4085-8F6E-5D0F59E380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533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9046B-0E75-4A27-813A-3C9FA2EBC5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41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8D10A-7217-4442-A325-4F98920449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447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1907E-0E9C-4DF7-BE3C-2154F9C0C41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451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D1315-E681-4AB1-BBE5-7F61415896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234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D64A8-8039-413A-918C-772612C668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516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14577"/>
      </p:ext>
    </p:extLst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pPr>
                <a:defRPr/>
              </a:pPr>
              <a:t>2018-6-5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26910-1B01-4EF8-869D-13C84C3B72E4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63918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第二十二期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355976" y="3294380"/>
            <a:ext cx="4104456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释放运动激情  青春你我同行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557666" y="178013"/>
            <a:ext cx="40286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释放运动激情  青春你我同行</a:t>
            </a:r>
            <a:endParaRPr lang="zh-CN" altLang="en-US" sz="2400" b="1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708474" y="584764"/>
            <a:ext cx="30572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——</a:t>
            </a:r>
            <a:r>
              <a:rPr lang="zh-CN" altLang="en-US" sz="1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第二届阳光杯</a:t>
            </a:r>
            <a:r>
              <a:rPr lang="zh-CN" altLang="en-US" sz="1600" b="1" noProof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足球</a:t>
            </a:r>
            <a:r>
              <a:rPr lang="zh-CN" altLang="en-US" sz="1600" b="1" noProof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细黑" panose="02010600040101010101" charset="-122"/>
                <a:ea typeface="华文细黑" panose="02010600040101010101" charset="-122"/>
              </a:rPr>
              <a:t>比赛报道</a:t>
            </a:r>
            <a:endParaRPr lang="zh-CN" altLang="zh-CN" sz="1600" b="1" noProof="1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59587" y="1203598"/>
            <a:ext cx="8024825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" panose="02010609060101010101" pitchFamily="49" charset="-122"/>
              </a:rPr>
              <a:t>   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79081" y="910336"/>
            <a:ext cx="83858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   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为丰富员工业余文化生活，弘扬健康向上的体育精神，促进员工间交流，增进团队合作精神。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2018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年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5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-6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月，集团工会和团委联合举办了第二届阳光杯足球比赛。共有五支代表队参加了本届比赛，分别是晶体一队、晶体二队、组件一队、组件二队和机关队。队员们身着整齐的队服，精神饱满，齐聚绿茵场，展开了一场场激烈精彩的比赛。各参赛队同时组织了阵容强大的啦啦队，为本队足球健儿呐喊助威。多彩队服映衬着绿茵球场，哨声和着此起彼伏的欢呼声，成为场上一条靓丽的风景线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    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本届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足球赛主办方勇于创新，采用内部员工作为裁判，不仅大大节省了外请裁判的费用，还增进了彼此间的信任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虽然比赛充满了竞技性，但是队员均以锻炼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身体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、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增进友谊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、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培养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195486"/>
            <a:ext cx="813690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团队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合作精神为主要目的，比赛在友好的气氛中落下帷幕。最终晶体一队再次登顶获得冠军，组件一队也创造了本球队最好成绩，荣获亚军，获得第三名至第五名的球队分别是晶体二队、组件二队和机关队。比赛结束后公司领导为各队颁发奖牌和奖品，晶体一队再一次捧起大力神杯，晶体公司刘健被评为本届足球赛最佳球员，机关队陈鹏作为员工裁判执哨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70%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仿宋"/>
              </a:rPr>
              <a:t>的比赛，被授予突出贡献奖。</a:t>
            </a:r>
          </a:p>
          <a:p>
            <a:pPr>
              <a:lnSpc>
                <a:spcPct val="200000"/>
              </a:lnSpc>
            </a:pPr>
            <a:r>
              <a:rPr lang="en-US" altLang="zh-CN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传递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阳光杯，传递一种永不言败的精神，传递一份真诚友善的默契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希望员工们把赛场上“团结、拼搏、奋发、向上”的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信念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融入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各项工作中去，为阳光梦贡献出属于自己的青春力量。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仿宋"/>
            </a:endParaRPr>
          </a:p>
        </p:txBody>
      </p:sp>
    </p:spTree>
    <p:extLst>
      <p:ext uri="{BB962C8B-B14F-4D97-AF65-F5344CB8AC3E}">
        <p14:creationId xmlns:p14="http://schemas.microsoft.com/office/powerpoint/2010/main" val="5622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997" y="119459"/>
            <a:ext cx="4876006" cy="487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78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816" y="101165"/>
            <a:ext cx="3531756" cy="4912593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56" y="101164"/>
            <a:ext cx="3531756" cy="4912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5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515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76" y="1143106"/>
            <a:ext cx="8604448" cy="282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08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250825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2018-6-4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电子报第二十二期</Template>
  <TotalTime>0</TotalTime>
  <Words>394</Words>
  <Application>Microsoft Office PowerPoint</Application>
  <PresentationFormat>全屏显示(16:9)</PresentationFormat>
  <Paragraphs>11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宋体</vt:lpstr>
      <vt:lpstr>微软雅黑</vt:lpstr>
      <vt:lpstr>华文细黑</vt:lpstr>
      <vt:lpstr>仿宋</vt:lpstr>
      <vt:lpstr>仿宋_GB2312</vt:lpstr>
      <vt:lpstr>华文中宋</vt:lpstr>
      <vt:lpstr>华文行楷</vt:lpstr>
      <vt:lpstr>Calibri</vt:lpstr>
      <vt:lpstr>电子报第二十二期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</cp:revision>
  <dcterms:created xsi:type="dcterms:W3CDTF">2018-06-05T01:45:06Z</dcterms:created>
  <dcterms:modified xsi:type="dcterms:W3CDTF">2018-06-05T01:46:04Z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2052-10.1.0.7245</vt:lpwstr>
  </property>
</Properties>
</file>