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89" r:id="rId2"/>
    <p:sldId id="290" r:id="rId3"/>
    <p:sldId id="294" r:id="rId4"/>
    <p:sldId id="295" r:id="rId5"/>
    <p:sldId id="296" r:id="rId6"/>
    <p:sldId id="291" r:id="rId7"/>
  </p:sldIdLst>
  <p:sldSz cx="9144000" cy="5143500" type="screen16x9"/>
  <p:notesSz cx="6834188" cy="9979025"/>
  <p:embeddedFontLst>
    <p:embeddedFont>
      <p:font typeface="仿宋_GB2312" panose="02010609030101010101" pitchFamily="49" charset="-122"/>
      <p:regular r:id="rId9"/>
    </p:embeddedFont>
    <p:embeddedFont>
      <p:font typeface="微软雅黑" panose="020B0503020204020204" pitchFamily="34" charset="-122"/>
      <p:regular r:id="rId10"/>
      <p:bold r:id="rId11"/>
    </p:embeddedFont>
    <p:embeddedFont>
      <p:font typeface="华文行楷" panose="02010800040101010101" pitchFamily="2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270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D5FDBA-A80E-4DED-9E08-E2E75C00CA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881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686A7-0484-40F0-AD68-FB2308D7804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59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AC87-97DC-479A-8117-5BFA677CB8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98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BF1C5-4FA5-496C-95C9-52659000C2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067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E453F-D864-4CBC-AE79-76C90E949B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43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E98C4-17F8-413A-9140-5591DC4827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03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30CE0-B801-4085-8F6E-5D0F59E380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533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046B-0E75-4A27-813A-3C9FA2EBC5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1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D10A-7217-4442-A325-4F98920449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447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1907E-0E9C-4DF7-BE3C-2154F9C0C41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51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1315-E681-4AB1-BBE5-7F61415896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34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64A8-8039-413A-918C-772612C668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516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14577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26910-1B01-4EF8-869D-13C84C3B72E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63918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第二十三期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355976" y="3294380"/>
            <a:ext cx="4104456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立足岗位  降本增效  从我做起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62980" y="483518"/>
            <a:ext cx="82180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不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积跬步，无以致千里，不积小流，无以成江海。降本增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效要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从我做起，从小事做起，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立足岗位，聚砂成塔。</a:t>
            </a:r>
            <a:r>
              <a:rPr lang="en-US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</a:p>
          <a:p>
            <a:pPr>
              <a:lnSpc>
                <a:spcPct val="200000"/>
              </a:lnSpc>
            </a:pPr>
            <a:r>
              <a:rPr lang="en-US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垫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角是圆棒、方棒打托时必不可少的包装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物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每个月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都要请购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消耗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。硅片公司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质量管理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部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员工在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拉晶纸壳回收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区发现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很多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多晶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硅料外包装上拆卸下来不用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的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垫角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这些垫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角尺寸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大、材质好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，数量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多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用在成品棒打包上再好不过！为了更方便回收，质量管理部在拉晶纸壳回收区域安置了一个纸壳护角回收箱，并联系拉晶生产部帮助挑拣归类，综合管理部也与垃圾清运人员联系避免误清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。垫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角是个很小的材料，在打包中每托需要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根，每根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元钱左右，利用废弃的垫角每托就能省下</a:t>
            </a: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多元，虽然看起来很少，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但积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沙成滩、众木成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林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两个部门的积极配合下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这些垫角在外发成品方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棒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时</a:t>
            </a:r>
            <a:r>
              <a:rPr lang="zh-CN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发挥</a:t>
            </a:r>
            <a:r>
              <a:rPr lang="zh-CN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了作用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57666" y="139069"/>
            <a:ext cx="41793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立足岗位  降本增效  从我做起</a:t>
            </a:r>
            <a:endParaRPr lang="zh-CN" altLang="en-US" sz="24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22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11560" y="267494"/>
            <a:ext cx="79208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降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本增效并不是要求我们做出什么丰功伟绩，只需要我们立足岗位，发扬扎扎实实的敬业精神，从本部门、本车间的实际出发，提出有关降成本、保目标的思路和办法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；把握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规律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，提升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工作质量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，把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平凡的事做好，把简单的事做实，为公司的美好明天共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创</a:t>
            </a:r>
            <a:r>
              <a:rPr lang="zh-CN" altLang="en-US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佳绩</a:t>
            </a: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zh-CN" altLang="zh-CN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778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0" y="-7938"/>
            <a:ext cx="9152880" cy="515143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005" y="191467"/>
            <a:ext cx="4731990" cy="473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5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250825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2018-6-15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电子报第二十二期</Template>
  <TotalTime>73</TotalTime>
  <Words>340</Words>
  <Application>Microsoft Office PowerPoint</Application>
  <PresentationFormat>全屏显示(16:9)</PresentationFormat>
  <Paragraphs>8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仿宋_GB2312</vt:lpstr>
      <vt:lpstr>微软雅黑</vt:lpstr>
      <vt:lpstr>华文行楷</vt:lpstr>
      <vt:lpstr>华文中宋</vt:lpstr>
      <vt:lpstr>Calibri</vt:lpstr>
      <vt:lpstr>电子报第二十二期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14</cp:revision>
  <dcterms:created xsi:type="dcterms:W3CDTF">2018-06-15T04:16:42Z</dcterms:created>
  <dcterms:modified xsi:type="dcterms:W3CDTF">2018-06-15T07:25:32Z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