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3" r:id="rId4"/>
    <p:sldId id="294" r:id="rId5"/>
    <p:sldId id="295" r:id="rId6"/>
    <p:sldId id="296" r:id="rId7"/>
    <p:sldId id="291" r:id="rId8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0"/>
      <p:bold r:id="rId11"/>
    </p:embeddedFont>
    <p:embeddedFont>
      <p:font typeface="仿宋_GB2312" panose="02010609030101010101" pitchFamily="49" charset="-122"/>
      <p:regular r:id="rId12"/>
    </p:embeddedFont>
    <p:embeddedFont>
      <p:font typeface="华文中宋" panose="02010600040101010101" pitchFamily="2" charset="-122"/>
      <p:regular r:id="rId13"/>
    </p:embeddedFont>
    <p:embeddedFont>
      <p:font typeface="华文行楷" panose="02010800040101010101" pitchFamily="2" charset="-12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276"/>
      </p:cViewPr>
      <p:guideLst>
        <p:guide orient="horz" pos="1632"/>
        <p:guide pos="2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24297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017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282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13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91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552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2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16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9054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872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565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8895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131160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pPr>
                <a:defRPr/>
              </a:pPr>
              <a:t>2018-7-24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216239" y="4307284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itchFamily="34" charset="0"/>
              <a:buNone/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三十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5508104" y="3292476"/>
            <a:ext cx="3024336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活下去才是硬道理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10"/>
            <a:ext cx="9144000" cy="51454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03848" y="279946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活下去才是硬道理</a:t>
            </a:r>
            <a:endParaRPr lang="zh-CN" altLang="en-US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9572" y="555525"/>
            <a:ext cx="7704856" cy="568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dirty="0" smtClean="0"/>
              <a:t>        </a:t>
            </a:r>
            <a:endParaRPr lang="en-US" altLang="zh-CN" sz="1600" b="1" dirty="0">
              <a:latin typeface="仿宋_GB2312" panose="02010609030101010101" pitchFamily="49" charset="-122"/>
              <a:ea typeface="仿宋_GB2312" panose="02010609030101010101" pitchFamily="49" charset="-122"/>
              <a:sym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65566" y="826295"/>
            <a:ext cx="781286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7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4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日，公司组织召开了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年第四次全体中层会。这是在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5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31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日《关于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年光伏发电有关事项的通知》出台后，集团公司为将《通知》内容如实准确的传达给全体员工，使全公司上下一条心，积极制定应对策略，规划相关工作的有力举措。中层会上，总经理详细解读了《通知》内容，面对未来两年中国光伏市场的新一轮残酷洗牌，经司务会成员认真讨论提出了《集团公司关于开展“怎样活下去”大讨论活动实施方案》。按照方案要求，本月第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2-3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周，各专业公司、各中心、部门开展全方位自查，查找管理中存在的漏洞，树立当责理念和主人翁意识，与企业共进退。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讨论会上，各单位、部门负责人首先传达了中层会上关于大讨论活动背景和目的</a:t>
            </a:r>
            <a:r>
              <a:rPr lang="zh-CN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endParaRPr lang="zh-CN" altLang="zh-CN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21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10"/>
            <a:ext cx="9144000" cy="514541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822648" y="386536"/>
            <a:ext cx="756084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要求员工们提高思想认识，深刻领会会议精神，充分认识活动的重要意义，以端正的态度、坚定的决心真正找出薄弱环节并及时彻底整改。与会人员均围绕自身岗位实际积极发言、深入讨论。大家表示要从一点一滴做起，从身边小事做起，把工作做到位，树立当责理念和主人翁意识，发挥主观能动性、积极性、创造性，杜绝浪费、降本提效，将公司事当做自家事，不满足于完成领导交办的任务，更要提速增效高质到位，为集团公司早日度过光伏寒冬而不懈努力。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相信通过本次大讨论，全体员工将以昂扬的斗志、拼搏的精神，统一思想、达成共识、苦炼内功、不仅要活下去，</a:t>
            </a:r>
            <a:r>
              <a:rPr lang="zh-CN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更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要</a:t>
            </a:r>
            <a:r>
              <a:rPr lang="zh-CN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活</a:t>
            </a:r>
            <a:r>
              <a:rPr lang="zh-CN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得更好，共创阳光辉煌的明天！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zh-CN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21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10"/>
            <a:ext cx="9144000" cy="514541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735546"/>
            <a:ext cx="4068452" cy="406845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735546"/>
            <a:ext cx="4068452" cy="406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56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10"/>
            <a:ext cx="9144000" cy="514541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7" y="657434"/>
            <a:ext cx="7559026" cy="3826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89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2018-7-24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八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电子报第二十八期</Template>
  <TotalTime>687</TotalTime>
  <Words>360</Words>
  <Application>Microsoft Office PowerPoint</Application>
  <PresentationFormat>全屏显示(16:9)</PresentationFormat>
  <Paragraphs>10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微软雅黑</vt:lpstr>
      <vt:lpstr>仿宋_GB2312</vt:lpstr>
      <vt:lpstr>华文中宋</vt:lpstr>
      <vt:lpstr>华文行楷</vt:lpstr>
      <vt:lpstr>Calibri</vt:lpstr>
      <vt:lpstr>电子报第二十八期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45</cp:revision>
  <dcterms:created xsi:type="dcterms:W3CDTF">2018-07-18T08:00:00Z</dcterms:created>
  <dcterms:modified xsi:type="dcterms:W3CDTF">2018-07-24T06:20:27Z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