
<file path=[Content_Types].xml><?xml version="1.0" encoding="utf-8"?>
<Types xmlns="http://schemas.openxmlformats.org/package/2006/content-types">
  <Default Extension="png" ContentType="image/png"/>
  <Default Extension="jpeg" ContentType="image/jpeg"/>
  <Default Extension="rels" ContentType="application/vnd.openxmlformats-package.relationships+xml"/>
  <Default Extension="xml" ContentType="application/xml"/>
  <Default Extension="fntdata" ContentType="application/x-fontdata"/>
  <Override PartName="/ppt/presentation.xml" ContentType="application/vnd.openxmlformats-officedocument.presentationml.slideshow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notesMasters/notesMaster1.xml" ContentType="application/vnd.openxmlformats-officedocument.presentationml.notesMaster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ppt/slideLayouts/slideLayout12.xml" ContentType="application/vnd.openxmlformats-officedocument.presentationml.slideLayout+xml"/>
  <Override PartName="/ppt/theme/theme2.xml" ContentType="application/vnd.openxmlformats-officedocument.theme+xml"/>
  <Override PartName="/docProps/core.xml" ContentType="application/vnd.openxmlformats-package.core-properties+xml"/>
  <Override PartName="/docProps/app.xml" ContentType="application/vnd.openxmlformats-officedocument.extended-properties+xml"/>
  <Override PartName="/docProps/custom.xml" ContentType="application/vnd.openxmlformats-officedocument.custom-properties+xml"/>
</Types>
</file>

<file path=_rels/.rels><?xml version="1.0" encoding="UTF-8" standalone="yes"?>
<Relationships xmlns="http://schemas.openxmlformats.org/package/2006/relationships"><Relationship Id="rId3" Type="http://schemas.openxmlformats.org/officeDocument/2006/relationships/extended-properties" Target="docProps/app.xml"/><Relationship Id="rId2" Type="http://schemas.openxmlformats.org/package/2006/relationships/metadata/core-properties" Target="docProps/core.xml"/><Relationship Id="rId1" Type="http://schemas.openxmlformats.org/officeDocument/2006/relationships/officeDocument" Target="ppt/presentation.xml"/><Relationship Id="rId4" Type="http://schemas.openxmlformats.org/officeDocument/2006/relationships/custom-properties" Target="docProps/custom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embedTrueTypeFonts="1" saveSubsetFonts="1">
  <p:sldMasterIdLst>
    <p:sldMasterId id="2147483648" r:id="rId1"/>
  </p:sldMasterIdLst>
  <p:notesMasterIdLst>
    <p:notesMasterId r:id="rId11"/>
  </p:notesMasterIdLst>
  <p:sldIdLst>
    <p:sldId id="289" r:id="rId2"/>
    <p:sldId id="290" r:id="rId3"/>
    <p:sldId id="299" r:id="rId4"/>
    <p:sldId id="301" r:id="rId5"/>
    <p:sldId id="302" r:id="rId6"/>
    <p:sldId id="300" r:id="rId7"/>
    <p:sldId id="303" r:id="rId8"/>
    <p:sldId id="304" r:id="rId9"/>
    <p:sldId id="291" r:id="rId10"/>
  </p:sldIdLst>
  <p:sldSz cx="9144000" cy="5143500" type="screen16x9"/>
  <p:notesSz cx="6834188" cy="9979025"/>
  <p:embeddedFontLst>
    <p:embeddedFont>
      <p:font typeface="华文行楷" pitchFamily="2" charset="-122"/>
      <p:regular r:id="rId12"/>
    </p:embeddedFont>
    <p:embeddedFont>
      <p:font typeface="华文仿宋" pitchFamily="2" charset="-122"/>
      <p:regular r:id="rId13"/>
    </p:embeddedFont>
    <p:embeddedFont>
      <p:font typeface="华文中宋" pitchFamily="2" charset="-122"/>
      <p:regular r:id="rId14"/>
    </p:embeddedFont>
    <p:embeddedFont>
      <p:font typeface="Calibri" pitchFamily="34" charset="0"/>
      <p:regular r:id="rId15"/>
      <p:bold r:id="rId16"/>
      <p:italic r:id="rId17"/>
      <p:boldItalic r:id="rId18"/>
    </p:embeddedFont>
    <p:embeddedFont>
      <p:font typeface="仿宋_GB2312" charset="-122"/>
      <p:regular r:id="rId19"/>
    </p:embeddedFont>
    <p:embeddedFont>
      <p:font typeface="微软雅黑" pitchFamily="34" charset="-122"/>
      <p:regular r:id="rId20"/>
      <p:bold r:id="rId21"/>
    </p:embeddedFont>
  </p:embeddedFontLst>
  <p:defaultTextStyle>
    <a:defPPr>
      <a:defRPr lang="zh-CN"/>
    </a:defPPr>
    <a:lvl1pPr algn="l" rtl="0" fontAlgn="base">
      <a:spcBef>
        <a:spcPct val="0"/>
      </a:spcBef>
      <a:spcAft>
        <a:spcPct val="0"/>
      </a:spcAft>
      <a:buFont typeface="Arial" panose="020B0604020202020204" pitchFamily="34" charset="0"/>
      <a:defRPr kern="1200">
        <a:solidFill>
          <a:schemeClr val="tx1"/>
        </a:solidFill>
        <a:latin typeface="Calibri" panose="020F0502020204030204" pitchFamily="34" charset="0"/>
        <a:ea typeface="宋体" panose="02010600030101010101" pitchFamily="2" charset="-122"/>
        <a:cs typeface="+mn-cs"/>
      </a:defRPr>
    </a:lvl1pPr>
    <a:lvl2pPr marL="457200" algn="l" rtl="0" fontAlgn="base">
      <a:spcBef>
        <a:spcPct val="0"/>
      </a:spcBef>
      <a:spcAft>
        <a:spcPct val="0"/>
      </a:spcAft>
      <a:buFont typeface="Arial" panose="020B0604020202020204" pitchFamily="34" charset="0"/>
      <a:defRPr kern="1200">
        <a:solidFill>
          <a:schemeClr val="tx1"/>
        </a:solidFill>
        <a:latin typeface="Calibri" panose="020F0502020204030204" pitchFamily="34" charset="0"/>
        <a:ea typeface="宋体" panose="02010600030101010101" pitchFamily="2" charset="-122"/>
        <a:cs typeface="+mn-cs"/>
      </a:defRPr>
    </a:lvl2pPr>
    <a:lvl3pPr marL="914400" algn="l" rtl="0" fontAlgn="base">
      <a:spcBef>
        <a:spcPct val="0"/>
      </a:spcBef>
      <a:spcAft>
        <a:spcPct val="0"/>
      </a:spcAft>
      <a:buFont typeface="Arial" panose="020B0604020202020204" pitchFamily="34" charset="0"/>
      <a:defRPr kern="1200">
        <a:solidFill>
          <a:schemeClr val="tx1"/>
        </a:solidFill>
        <a:latin typeface="Calibri" panose="020F0502020204030204" pitchFamily="34" charset="0"/>
        <a:ea typeface="宋体" panose="02010600030101010101" pitchFamily="2" charset="-122"/>
        <a:cs typeface="+mn-cs"/>
      </a:defRPr>
    </a:lvl3pPr>
    <a:lvl4pPr marL="1371600" algn="l" rtl="0" fontAlgn="base">
      <a:spcBef>
        <a:spcPct val="0"/>
      </a:spcBef>
      <a:spcAft>
        <a:spcPct val="0"/>
      </a:spcAft>
      <a:buFont typeface="Arial" panose="020B0604020202020204" pitchFamily="34" charset="0"/>
      <a:defRPr kern="1200">
        <a:solidFill>
          <a:schemeClr val="tx1"/>
        </a:solidFill>
        <a:latin typeface="Calibri" panose="020F0502020204030204" pitchFamily="34" charset="0"/>
        <a:ea typeface="宋体" panose="02010600030101010101" pitchFamily="2" charset="-122"/>
        <a:cs typeface="+mn-cs"/>
      </a:defRPr>
    </a:lvl4pPr>
    <a:lvl5pPr marL="1828800" algn="l" rtl="0" fontAlgn="base">
      <a:spcBef>
        <a:spcPct val="0"/>
      </a:spcBef>
      <a:spcAft>
        <a:spcPct val="0"/>
      </a:spcAft>
      <a:buFont typeface="Arial" panose="020B0604020202020204" pitchFamily="34" charset="0"/>
      <a:defRPr kern="1200">
        <a:solidFill>
          <a:schemeClr val="tx1"/>
        </a:solidFill>
        <a:latin typeface="Calibri" panose="020F0502020204030204" pitchFamily="34" charset="0"/>
        <a:ea typeface="宋体" panose="02010600030101010101" pitchFamily="2" charset="-122"/>
        <a:cs typeface="+mn-cs"/>
      </a:defRPr>
    </a:lvl5pPr>
    <a:lvl6pPr marL="2286000" algn="l" defTabSz="914400" rtl="0" eaLnBrk="1" latinLnBrk="0" hangingPunct="1">
      <a:defRPr kern="1200">
        <a:solidFill>
          <a:schemeClr val="tx1"/>
        </a:solidFill>
        <a:latin typeface="Calibri" panose="020F0502020204030204" pitchFamily="34" charset="0"/>
        <a:ea typeface="宋体" panose="02010600030101010101" pitchFamily="2" charset="-122"/>
        <a:cs typeface="+mn-cs"/>
      </a:defRPr>
    </a:lvl6pPr>
    <a:lvl7pPr marL="2743200" algn="l" defTabSz="914400" rtl="0" eaLnBrk="1" latinLnBrk="0" hangingPunct="1">
      <a:defRPr kern="1200">
        <a:solidFill>
          <a:schemeClr val="tx1"/>
        </a:solidFill>
        <a:latin typeface="Calibri" panose="020F0502020204030204" pitchFamily="34" charset="0"/>
        <a:ea typeface="宋体" panose="02010600030101010101" pitchFamily="2" charset="-122"/>
        <a:cs typeface="+mn-cs"/>
      </a:defRPr>
    </a:lvl7pPr>
    <a:lvl8pPr marL="3200400" algn="l" defTabSz="914400" rtl="0" eaLnBrk="1" latinLnBrk="0" hangingPunct="1">
      <a:defRPr kern="1200">
        <a:solidFill>
          <a:schemeClr val="tx1"/>
        </a:solidFill>
        <a:latin typeface="Calibri" panose="020F0502020204030204" pitchFamily="34" charset="0"/>
        <a:ea typeface="宋体" panose="02010600030101010101" pitchFamily="2" charset="-122"/>
        <a:cs typeface="+mn-cs"/>
      </a:defRPr>
    </a:lvl8pPr>
    <a:lvl9pPr marL="3657600" algn="l" defTabSz="914400" rtl="0" eaLnBrk="1" latinLnBrk="0" hangingPunct="1">
      <a:defRPr kern="1200">
        <a:solidFill>
          <a:schemeClr val="tx1"/>
        </a:solidFill>
        <a:latin typeface="Calibri" panose="020F0502020204030204" pitchFamily="34" charset="0"/>
        <a:ea typeface="宋体" panose="02010600030101010101" pitchFamily="2" charset="-122"/>
        <a:cs typeface="+mn-cs"/>
      </a:defRPr>
    </a:lvl9pPr>
  </p:defaultTextStyle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showPr showNarration="1">
    <p:present/>
    <p:sldAll/>
    <p:penClr>
      <a:prstClr val="red"/>
    </p:penClr>
    <p:extLst>
      <p:ext uri="{EC167BDD-8182-4AB7-AECC-EB403E3ABB37}">
        <p14:laserClr xmlns:p14="http://schemas.microsoft.com/office/powerpoint/2010/main">
          <a:srgbClr val="FF0000"/>
        </p14:laserClr>
      </p:ext>
      <p:ext uri="{2FDB2607-1784-4EEB-B798-7EB5836EED8A}">
        <p14:showMediaCtrls xmlns:p14="http://schemas.microsoft.com/office/powerpoint/2010/main" val="1"/>
      </p:ext>
    </p:extLst>
  </p:showPr>
  <p:clrMru>
    <a:srgbClr val="800000"/>
  </p:clrMru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220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 lastView="sldThumbnailView">
  <p:normalViewPr horzBarState="maximized">
    <p:restoredLeft sz="12245" autoAdjust="0"/>
    <p:restoredTop sz="94556" autoAdjust="0"/>
  </p:normalViewPr>
  <p:slideViewPr>
    <p:cSldViewPr>
      <p:cViewPr>
        <p:scale>
          <a:sx n="75" d="100"/>
          <a:sy n="75" d="100"/>
        </p:scale>
        <p:origin x="-1368" y="-414"/>
      </p:cViewPr>
      <p:guideLst>
        <p:guide orient="horz" pos="1624"/>
        <p:guide pos="2879"/>
      </p:guideLst>
    </p:cSldViewPr>
  </p:slideViewPr>
  <p:notesTextViewPr>
    <p:cViewPr>
      <p:scale>
        <a:sx n="1" d="1"/>
        <a:sy n="1" d="1"/>
      </p:scale>
      <p:origin x="0" y="0"/>
    </p:cViewPr>
  </p:notesTextViewPr>
  <p:sorterViewPr>
    <p:cViewPr>
      <p:scale>
        <a:sx n="100" d="100"/>
        <a:sy n="100" d="100"/>
      </p:scale>
      <p:origin x="0" y="0"/>
    </p:cViewPr>
  </p:sorterViewPr>
  <p:gridSpacing cx="72008" cy="72008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7.xml"/><Relationship Id="rId13" Type="http://schemas.openxmlformats.org/officeDocument/2006/relationships/font" Target="fonts/font2.fntdata"/><Relationship Id="rId18" Type="http://schemas.openxmlformats.org/officeDocument/2006/relationships/font" Target="fonts/font7.fntdata"/><Relationship Id="rId3" Type="http://schemas.openxmlformats.org/officeDocument/2006/relationships/slide" Target="slides/slide2.xml"/><Relationship Id="rId21" Type="http://schemas.openxmlformats.org/officeDocument/2006/relationships/font" Target="fonts/font10.fntdata"/><Relationship Id="rId7" Type="http://schemas.openxmlformats.org/officeDocument/2006/relationships/slide" Target="slides/slide6.xml"/><Relationship Id="rId12" Type="http://schemas.openxmlformats.org/officeDocument/2006/relationships/font" Target="fonts/font1.fntdata"/><Relationship Id="rId17" Type="http://schemas.openxmlformats.org/officeDocument/2006/relationships/font" Target="fonts/font6.fntdata"/><Relationship Id="rId25" Type="http://schemas.openxmlformats.org/officeDocument/2006/relationships/tableStyles" Target="tableStyles.xml"/><Relationship Id="rId2" Type="http://schemas.openxmlformats.org/officeDocument/2006/relationships/slide" Target="slides/slide1.xml"/><Relationship Id="rId16" Type="http://schemas.openxmlformats.org/officeDocument/2006/relationships/font" Target="fonts/font5.fntdata"/><Relationship Id="rId20" Type="http://schemas.openxmlformats.org/officeDocument/2006/relationships/font" Target="fonts/font9.fntdata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1" Type="http://schemas.openxmlformats.org/officeDocument/2006/relationships/notesMaster" Target="notesMasters/notesMaster1.xml"/><Relationship Id="rId24" Type="http://schemas.openxmlformats.org/officeDocument/2006/relationships/theme" Target="theme/theme1.xml"/><Relationship Id="rId5" Type="http://schemas.openxmlformats.org/officeDocument/2006/relationships/slide" Target="slides/slide4.xml"/><Relationship Id="rId15" Type="http://schemas.openxmlformats.org/officeDocument/2006/relationships/font" Target="fonts/font4.fntdata"/><Relationship Id="rId23" Type="http://schemas.openxmlformats.org/officeDocument/2006/relationships/viewProps" Target="viewProps.xml"/><Relationship Id="rId10" Type="http://schemas.openxmlformats.org/officeDocument/2006/relationships/slide" Target="slides/slide9.xml"/><Relationship Id="rId19" Type="http://schemas.openxmlformats.org/officeDocument/2006/relationships/font" Target="fonts/font8.fntdata"/><Relationship Id="rId4" Type="http://schemas.openxmlformats.org/officeDocument/2006/relationships/slide" Target="slides/slide3.xml"/><Relationship Id="rId9" Type="http://schemas.openxmlformats.org/officeDocument/2006/relationships/slide" Target="slides/slide8.xml"/><Relationship Id="rId14" Type="http://schemas.openxmlformats.org/officeDocument/2006/relationships/font" Target="fonts/font3.fntdata"/><Relationship Id="rId22" Type="http://schemas.openxmlformats.org/officeDocument/2006/relationships/presProps" Target="presProps.xml"/></Relationships>
</file>

<file path=ppt/notesMasters/_rels/notes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2.xml"/></Relationships>
</file>

<file path=ppt/notesMasters/notesMaster1.xml><?xml version="1.0" encoding="utf-8"?>
<p:notes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页眉占位符 1"/>
          <p:cNvSpPr>
            <a:spLocks noGrp="1"/>
          </p:cNvSpPr>
          <p:nvPr>
            <p:ph type="hdr" sz="quarter"/>
          </p:nvPr>
        </p:nvSpPr>
        <p:spPr>
          <a:xfrm>
            <a:off x="0" y="0"/>
            <a:ext cx="2960688" cy="498475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l" fontAlgn="auto">
              <a:buFont typeface="Arial" panose="020B0604020202020204" pitchFamily="34" charset="0"/>
              <a:buNone/>
              <a:defRPr sz="1200" noProof="1"/>
            </a:lvl1pPr>
          </a:lstStyle>
          <a:p>
            <a:pPr>
              <a:defRPr/>
            </a:pPr>
            <a:endParaRPr lang="zh-CN" altLang="en-US"/>
          </a:p>
        </p:txBody>
      </p:sp>
      <p:sp>
        <p:nvSpPr>
          <p:cNvPr id="3" name="日期占位符 2"/>
          <p:cNvSpPr>
            <a:spLocks noGrp="1"/>
          </p:cNvSpPr>
          <p:nvPr>
            <p:ph type="dt" idx="1"/>
          </p:nvPr>
        </p:nvSpPr>
        <p:spPr>
          <a:xfrm>
            <a:off x="3871913" y="0"/>
            <a:ext cx="2960687" cy="498475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r" fontAlgn="auto">
              <a:buFont typeface="Arial" panose="020B0604020202020204" pitchFamily="34" charset="0"/>
              <a:buNone/>
              <a:defRPr sz="1200" noProof="1">
                <a:latin typeface="+mn-lt"/>
                <a:ea typeface="+mn-ea"/>
              </a:defRPr>
            </a:lvl1pPr>
          </a:lstStyle>
          <a:p>
            <a:pPr>
              <a:defRPr/>
            </a:pPr>
            <a:fld id="{0CDBE4D7-63AD-4ABA-89B0-0101617B61D8}" type="datetimeFigureOut">
              <a:rPr lang="zh-CN" altLang="en-US"/>
              <a:t>2018/8/2</a:t>
            </a:fld>
            <a:endParaRPr lang="zh-CN" altLang="en-US"/>
          </a:p>
        </p:txBody>
      </p:sp>
      <p:sp>
        <p:nvSpPr>
          <p:cNvPr id="9220" name="幻灯片图像占位符 3"/>
          <p:cNvSpPr>
            <a:spLocks noGrp="1" noRot="1" noChangeAspect="1" noChangeArrowheads="1"/>
          </p:cNvSpPr>
          <p:nvPr>
            <p:ph type="sldImg" idx="4294967295"/>
          </p:nvPr>
        </p:nvSpPr>
        <p:spPr bwMode="auto">
          <a:xfrm>
            <a:off x="90488" y="747713"/>
            <a:ext cx="6653212" cy="3743325"/>
          </a:xfrm>
          <a:prstGeom prst="rect">
            <a:avLst/>
          </a:prstGeom>
          <a:noFill/>
          <a:ln w="12700">
            <a:solidFill>
              <a:srgbClr val="000000"/>
            </a:solidFill>
            <a:round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sp>
      <p:sp>
        <p:nvSpPr>
          <p:cNvPr id="3077" name="备注占位符 4"/>
          <p:cNvSpPr>
            <a:spLocks noGrp="1" noChangeArrowheads="1"/>
          </p:cNvSpPr>
          <p:nvPr>
            <p:ph type="body" sz="quarter" idx="9"/>
          </p:nvPr>
        </p:nvSpPr>
        <p:spPr bwMode="auto">
          <a:xfrm>
            <a:off x="684213" y="4740275"/>
            <a:ext cx="5467350" cy="4491038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vert="horz" wrap="square" lIns="91440" tIns="45720" rIns="91440" bIns="45720" numCol="1" anchor="t" anchorCtr="0" compatLnSpc="1"/>
          <a:lstStyle/>
          <a:p>
            <a:pPr lvl="0"/>
            <a:r>
              <a:rPr lang="zh-CN" altLang="en-US" noProof="0" smtClean="0"/>
              <a:t>单击此处编辑母版文本样式</a:t>
            </a:r>
          </a:p>
          <a:p>
            <a:pPr lvl="1"/>
            <a:r>
              <a:rPr lang="zh-CN" altLang="en-US" noProof="0" smtClean="0"/>
              <a:t>第二级</a:t>
            </a:r>
          </a:p>
          <a:p>
            <a:pPr lvl="2"/>
            <a:r>
              <a:rPr lang="zh-CN" altLang="en-US" noProof="0" smtClean="0"/>
              <a:t>第三级</a:t>
            </a:r>
          </a:p>
          <a:p>
            <a:pPr lvl="3"/>
            <a:r>
              <a:rPr lang="zh-CN" altLang="en-US" noProof="0" smtClean="0"/>
              <a:t>第四级</a:t>
            </a:r>
          </a:p>
          <a:p>
            <a:pPr lvl="4"/>
            <a:r>
              <a:rPr lang="zh-CN" altLang="en-US" noProof="0" smtClean="0"/>
              <a:t>第五级</a:t>
            </a:r>
          </a:p>
        </p:txBody>
      </p:sp>
      <p:sp>
        <p:nvSpPr>
          <p:cNvPr id="6" name="页脚占位符 5"/>
          <p:cNvSpPr>
            <a:spLocks noGrp="1"/>
          </p:cNvSpPr>
          <p:nvPr>
            <p:ph type="ftr" sz="quarter" idx="4"/>
          </p:nvPr>
        </p:nvSpPr>
        <p:spPr>
          <a:xfrm>
            <a:off x="0" y="9478963"/>
            <a:ext cx="2960688" cy="498475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l" fontAlgn="auto">
              <a:buFont typeface="Arial" panose="020B0604020202020204" pitchFamily="34" charset="0"/>
              <a:buNone/>
              <a:defRPr sz="1200" noProof="1"/>
            </a:lvl1pPr>
          </a:lstStyle>
          <a:p>
            <a:pPr>
              <a:defRPr/>
            </a:pPr>
            <a:endParaRPr lang="zh-CN" altLang="en-US"/>
          </a:p>
        </p:txBody>
      </p:sp>
      <p:sp>
        <p:nvSpPr>
          <p:cNvPr id="7" name="灯片编号占位符 6"/>
          <p:cNvSpPr>
            <a:spLocks noGrp="1"/>
          </p:cNvSpPr>
          <p:nvPr>
            <p:ph type="sldNum" sz="quarter" idx="5"/>
          </p:nvPr>
        </p:nvSpPr>
        <p:spPr>
          <a:xfrm>
            <a:off x="3871913" y="9478963"/>
            <a:ext cx="2960687" cy="498475"/>
          </a:xfrm>
          <a:prstGeom prst="rect">
            <a:avLst/>
          </a:prstGeom>
        </p:spPr>
        <p:txBody>
          <a:bodyPr vert="horz" wrap="square" lIns="91440" tIns="45720" rIns="91440" bIns="45720" numCol="1" anchor="b" anchorCtr="0" compatLnSpc="1"/>
          <a:lstStyle>
            <a:lvl1pPr algn="r">
              <a:buFont typeface="Arial" panose="020B0604020202020204" pitchFamily="34" charset="0"/>
              <a:buNone/>
              <a:defRPr sz="1200" smtClean="0"/>
            </a:lvl1pPr>
          </a:lstStyle>
          <a:p>
            <a:pPr>
              <a:defRPr/>
            </a:pPr>
            <a:fld id="{112C3090-3050-49E5-BA3A-910F563B25EB}" type="slidenum">
              <a:rPr lang="zh-CN" altLang="en-US"/>
              <a:t>‹#›</a:t>
            </a:fld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val="1442624731"/>
      </p:ext>
    </p:extLst>
  </p:cSld>
  <p:clrMap bg1="lt1" tx1="dk1" bg2="lt2" tx2="dk2" accent1="accent1" accent2="accent2" accent3="accent3" accent4="accent4" accent5="accent5" accent6="accent6" hlink="hlink" folHlink="folHlink"/>
  <p:notesStyle>
    <a:lvl1pPr algn="l" rtl="0" eaLnBrk="0" fontAlgn="base" hangingPunct="0">
      <a:spcBef>
        <a:spcPct val="0"/>
      </a:spcBef>
      <a:spcAft>
        <a:spcPct val="0"/>
      </a:spcAft>
      <a:defRPr sz="1200" kern="1200">
        <a:solidFill>
          <a:schemeClr val="tx1"/>
        </a:solidFill>
        <a:latin typeface="+mn-lt"/>
        <a:ea typeface="+mn-ea"/>
        <a:cs typeface="+mn-cs"/>
      </a:defRPr>
    </a:lvl1pPr>
    <a:lvl2pPr marL="457200" algn="l" rtl="0" eaLnBrk="0" fontAlgn="base" hangingPunct="0">
      <a:spcBef>
        <a:spcPct val="0"/>
      </a:spcBef>
      <a:spcAft>
        <a:spcPct val="0"/>
      </a:spcAft>
      <a:defRPr sz="1200" kern="1200">
        <a:solidFill>
          <a:schemeClr val="tx1"/>
        </a:solidFill>
        <a:latin typeface="+mn-lt"/>
        <a:ea typeface="+mn-ea"/>
        <a:cs typeface="+mn-cs"/>
      </a:defRPr>
    </a:lvl2pPr>
    <a:lvl3pPr marL="914400" algn="l" rtl="0" eaLnBrk="0" fontAlgn="base" hangingPunct="0">
      <a:spcBef>
        <a:spcPct val="0"/>
      </a:spcBef>
      <a:spcAft>
        <a:spcPct val="0"/>
      </a:spcAft>
      <a:defRPr sz="1200" kern="1200">
        <a:solidFill>
          <a:schemeClr val="tx1"/>
        </a:solidFill>
        <a:latin typeface="+mn-lt"/>
        <a:ea typeface="+mn-ea"/>
        <a:cs typeface="+mn-cs"/>
      </a:defRPr>
    </a:lvl3pPr>
    <a:lvl4pPr marL="1371600" algn="l" rtl="0" eaLnBrk="0" fontAlgn="base" hangingPunct="0">
      <a:spcBef>
        <a:spcPct val="0"/>
      </a:spcBef>
      <a:spcAft>
        <a:spcPct val="0"/>
      </a:spcAft>
      <a:defRPr sz="1200" kern="1200">
        <a:solidFill>
          <a:schemeClr val="tx1"/>
        </a:solidFill>
        <a:latin typeface="+mn-lt"/>
        <a:ea typeface="+mn-ea"/>
        <a:cs typeface="+mn-cs"/>
      </a:defRPr>
    </a:lvl4pPr>
    <a:lvl5pPr marL="1828800" algn="l" rtl="0" eaLnBrk="0" fontAlgn="base" hangingPunct="0">
      <a:spcBef>
        <a:spcPct val="0"/>
      </a:spcBef>
      <a:spcAft>
        <a:spcPct val="0"/>
      </a:spcAft>
      <a:defRPr sz="1200" kern="1200">
        <a:solidFill>
          <a:schemeClr val="tx1"/>
        </a:solidFill>
        <a:latin typeface="+mn-lt"/>
        <a:ea typeface="+mn-ea"/>
        <a:cs typeface="+mn-cs"/>
      </a:defRPr>
    </a:lvl5pPr>
    <a:lvl6pPr marL="2285365" algn="l" defTabSz="913765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6pPr>
    <a:lvl7pPr marL="2742565" algn="l" defTabSz="913765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7pPr>
    <a:lvl8pPr marL="3199765" algn="l" defTabSz="913765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8pPr>
    <a:lvl9pPr marL="3656965" algn="l" defTabSz="913765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9pPr>
  </p:notesStyle>
</p:notesMaster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标题幻灯片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标题 1"/>
          <p:cNvSpPr>
            <a:spLocks noGrp="1"/>
          </p:cNvSpPr>
          <p:nvPr>
            <p:ph type="ctrTitle"/>
          </p:nvPr>
        </p:nvSpPr>
        <p:spPr>
          <a:xfrm>
            <a:off x="685800" y="1597825"/>
            <a:ext cx="7772400" cy="1102519"/>
          </a:xfrm>
        </p:spPr>
        <p:txBody>
          <a:bodyPr/>
          <a:lstStyle/>
          <a:p>
            <a:r>
              <a:rPr lang="zh-CN" altLang="en-US" noProof="1" smtClean="0"/>
              <a:t>单击此处编辑母版标题样式</a:t>
            </a:r>
            <a:endParaRPr lang="zh-CN" altLang="en-US" noProof="1"/>
          </a:p>
        </p:txBody>
      </p:sp>
      <p:sp>
        <p:nvSpPr>
          <p:cNvPr id="3" name="副标题 2"/>
          <p:cNvSpPr>
            <a:spLocks noGrp="1"/>
          </p:cNvSpPr>
          <p:nvPr>
            <p:ph type="subTitle" idx="1"/>
          </p:nvPr>
        </p:nvSpPr>
        <p:spPr>
          <a:xfrm>
            <a:off x="1371600" y="2914650"/>
            <a:ext cx="6400800" cy="1314450"/>
          </a:xfrm>
        </p:spPr>
        <p:txBody>
          <a:bodyPr/>
          <a:lstStyle>
            <a:lvl1pPr marL="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1pPr>
            <a:lvl2pPr marL="457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2pPr>
            <a:lvl3pPr marL="914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3pPr>
            <a:lvl4pPr marL="1371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4pPr>
            <a:lvl5pPr marL="18288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5pPr>
            <a:lvl6pPr marL="2285365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6pPr>
            <a:lvl7pPr marL="2742565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7pPr>
            <a:lvl8pPr marL="3199765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8pPr>
            <a:lvl9pPr marL="3656965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r>
              <a:rPr lang="zh-CN" altLang="en-US" noProof="1" smtClean="0"/>
              <a:t>单击此处编辑母版副标题样式</a:t>
            </a:r>
            <a:endParaRPr lang="zh-CN" altLang="en-US" noProof="1"/>
          </a:p>
        </p:txBody>
      </p:sp>
      <p:sp>
        <p:nvSpPr>
          <p:cNvPr id="4" name="日期占位符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86097402-8C08-45A1-BBA8-E14F688183CE}" type="datetimeFigureOut">
              <a:rPr lang="zh-CN" altLang="en-US"/>
              <a:t>2018/8/2</a:t>
            </a:fld>
            <a:endParaRPr lang="zh-CN" altLang="en-US"/>
          </a:p>
        </p:txBody>
      </p:sp>
      <p:sp>
        <p:nvSpPr>
          <p:cNvPr id="5" name="页脚占位符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zh-CN" altLang="en-US"/>
          </a:p>
        </p:txBody>
      </p:sp>
      <p:sp>
        <p:nvSpPr>
          <p:cNvPr id="6" name="灯片编号占位符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7F8BB7FD-FA86-4E55-BAE3-9A4D4674DF46}" type="slidenum">
              <a:rPr lang="zh-CN" altLang="en-US"/>
              <a:t>‹#›</a:t>
            </a:fld>
            <a:endParaRPr lang="zh-CN" altLang="en-US"/>
          </a:p>
        </p:txBody>
      </p:sp>
    </p:spTree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标题和内容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标题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zh-CN" altLang="en-US" noProof="1" smtClean="0"/>
              <a:t>单击此处编辑母版标题样式</a:t>
            </a:r>
            <a:endParaRPr lang="zh-CN" altLang="en-US" noProof="1"/>
          </a:p>
        </p:txBody>
      </p:sp>
      <p:sp>
        <p:nvSpPr>
          <p:cNvPr id="3" name="内容占位符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zh-CN" altLang="en-US" noProof="1" smtClean="0"/>
              <a:t>单击此处编辑母版文本样式</a:t>
            </a:r>
          </a:p>
          <a:p>
            <a:pPr lvl="1"/>
            <a:r>
              <a:rPr lang="zh-CN" altLang="en-US" noProof="1" smtClean="0"/>
              <a:t>第二级</a:t>
            </a:r>
          </a:p>
          <a:p>
            <a:pPr lvl="2"/>
            <a:r>
              <a:rPr lang="zh-CN" altLang="en-US" noProof="1" smtClean="0"/>
              <a:t>第三级</a:t>
            </a:r>
          </a:p>
          <a:p>
            <a:pPr lvl="3"/>
            <a:r>
              <a:rPr lang="zh-CN" altLang="en-US" noProof="1" smtClean="0"/>
              <a:t>第四级</a:t>
            </a:r>
          </a:p>
          <a:p>
            <a:pPr lvl="4"/>
            <a:r>
              <a:rPr lang="zh-CN" altLang="en-US" noProof="1" smtClean="0"/>
              <a:t>第五级</a:t>
            </a:r>
            <a:endParaRPr lang="zh-CN" altLang="en-US" noProof="1"/>
          </a:p>
        </p:txBody>
      </p:sp>
      <p:sp>
        <p:nvSpPr>
          <p:cNvPr id="4" name="日期占位符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CC5A3892-6424-4416-852C-7466FF536C7E}" type="datetimeFigureOut">
              <a:rPr lang="zh-CN" altLang="en-US"/>
              <a:t>2018/8/2</a:t>
            </a:fld>
            <a:endParaRPr lang="zh-CN" altLang="en-US"/>
          </a:p>
        </p:txBody>
      </p:sp>
      <p:sp>
        <p:nvSpPr>
          <p:cNvPr id="5" name="页脚占位符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zh-CN" altLang="en-US"/>
          </a:p>
        </p:txBody>
      </p:sp>
      <p:sp>
        <p:nvSpPr>
          <p:cNvPr id="6" name="灯片编号占位符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040AF6C9-FEF9-49E6-B783-58FF7670C8C6}" type="slidenum">
              <a:rPr lang="zh-CN" altLang="en-US"/>
              <a:t>‹#›</a:t>
            </a:fld>
            <a:endParaRPr lang="zh-CN" altLang="en-US"/>
          </a:p>
        </p:txBody>
      </p:sp>
    </p:spTree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节标题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标题 1"/>
          <p:cNvSpPr>
            <a:spLocks noGrp="1"/>
          </p:cNvSpPr>
          <p:nvPr>
            <p:ph type="title"/>
          </p:nvPr>
        </p:nvSpPr>
        <p:spPr>
          <a:xfrm>
            <a:off x="722313" y="3305176"/>
            <a:ext cx="7772400" cy="1021556"/>
          </a:xfrm>
        </p:spPr>
        <p:txBody>
          <a:bodyPr anchor="t"/>
          <a:lstStyle>
            <a:lvl1pPr algn="l">
              <a:defRPr sz="4000" b="1" cap="all"/>
            </a:lvl1pPr>
          </a:lstStyle>
          <a:p>
            <a:r>
              <a:rPr lang="zh-CN" altLang="en-US" noProof="1" smtClean="0"/>
              <a:t>单击此处编辑母版标题样式</a:t>
            </a:r>
            <a:endParaRPr lang="zh-CN" altLang="en-US" noProof="1"/>
          </a:p>
        </p:txBody>
      </p:sp>
      <p:sp>
        <p:nvSpPr>
          <p:cNvPr id="3" name="文本占位符 2"/>
          <p:cNvSpPr>
            <a:spLocks noGrp="1"/>
          </p:cNvSpPr>
          <p:nvPr>
            <p:ph type="body" idx="1"/>
          </p:nvPr>
        </p:nvSpPr>
        <p:spPr>
          <a:xfrm>
            <a:off x="722313" y="2180035"/>
            <a:ext cx="7772400" cy="1125140"/>
          </a:xfrm>
        </p:spPr>
        <p:txBody>
          <a:bodyPr anchor="b"/>
          <a:lstStyle>
            <a:lvl1pPr marL="0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1pPr>
            <a:lvl2pPr marL="4572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lvl6pPr marL="2285365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6pPr>
            <a:lvl7pPr marL="2742565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7pPr>
            <a:lvl8pPr marL="3199765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8pPr>
            <a:lvl9pPr marL="3656965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zh-CN" altLang="en-US" noProof="1" smtClean="0"/>
              <a:t>单击此处编辑母版文本样式</a:t>
            </a:r>
          </a:p>
        </p:txBody>
      </p:sp>
      <p:sp>
        <p:nvSpPr>
          <p:cNvPr id="4" name="日期占位符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89AAEAF4-5391-4858-BB19-C14555A900DE}" type="datetimeFigureOut">
              <a:rPr lang="zh-CN" altLang="en-US"/>
              <a:t>2018/8/2</a:t>
            </a:fld>
            <a:endParaRPr lang="zh-CN" altLang="en-US"/>
          </a:p>
        </p:txBody>
      </p:sp>
      <p:sp>
        <p:nvSpPr>
          <p:cNvPr id="5" name="页脚占位符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zh-CN" altLang="en-US"/>
          </a:p>
        </p:txBody>
      </p:sp>
      <p:sp>
        <p:nvSpPr>
          <p:cNvPr id="6" name="灯片编号占位符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B67C3F0F-868C-4102-9F02-6E567B2A0D31}" type="slidenum">
              <a:rPr lang="zh-CN" altLang="en-US"/>
              <a:t>‹#›</a:t>
            </a:fld>
            <a:endParaRPr lang="zh-CN" altLang="en-US"/>
          </a:p>
        </p:txBody>
      </p:sp>
    </p:spTree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两栏内容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标题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zh-CN" altLang="en-US" noProof="1" smtClean="0"/>
              <a:t>单击此处编辑母版标题样式</a:t>
            </a:r>
            <a:endParaRPr lang="zh-CN" altLang="en-US" noProof="1"/>
          </a:p>
        </p:txBody>
      </p:sp>
      <p:sp>
        <p:nvSpPr>
          <p:cNvPr id="3" name="内容占位符 2"/>
          <p:cNvSpPr>
            <a:spLocks noGrp="1"/>
          </p:cNvSpPr>
          <p:nvPr>
            <p:ph sz="half" idx="1"/>
          </p:nvPr>
        </p:nvSpPr>
        <p:spPr>
          <a:xfrm>
            <a:off x="457200" y="900115"/>
            <a:ext cx="4038600" cy="2545556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zh-CN" altLang="en-US" noProof="1" smtClean="0"/>
              <a:t>单击此处编辑母版文本样式</a:t>
            </a:r>
          </a:p>
          <a:p>
            <a:pPr lvl="1"/>
            <a:r>
              <a:rPr lang="zh-CN" altLang="en-US" noProof="1" smtClean="0"/>
              <a:t>第二级</a:t>
            </a:r>
          </a:p>
          <a:p>
            <a:pPr lvl="2"/>
            <a:r>
              <a:rPr lang="zh-CN" altLang="en-US" noProof="1" smtClean="0"/>
              <a:t>第三级</a:t>
            </a:r>
          </a:p>
          <a:p>
            <a:pPr lvl="3"/>
            <a:r>
              <a:rPr lang="zh-CN" altLang="en-US" noProof="1" smtClean="0"/>
              <a:t>第四级</a:t>
            </a:r>
          </a:p>
          <a:p>
            <a:pPr lvl="4"/>
            <a:r>
              <a:rPr lang="zh-CN" altLang="en-US" noProof="1" smtClean="0"/>
              <a:t>第五级</a:t>
            </a:r>
            <a:endParaRPr lang="zh-CN" altLang="en-US" noProof="1"/>
          </a:p>
        </p:txBody>
      </p:sp>
      <p:sp>
        <p:nvSpPr>
          <p:cNvPr id="4" name="内容占位符 3"/>
          <p:cNvSpPr>
            <a:spLocks noGrp="1"/>
          </p:cNvSpPr>
          <p:nvPr>
            <p:ph sz="half" idx="2"/>
          </p:nvPr>
        </p:nvSpPr>
        <p:spPr>
          <a:xfrm>
            <a:off x="4648200" y="900115"/>
            <a:ext cx="4038600" cy="2545556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zh-CN" altLang="en-US" noProof="1" smtClean="0"/>
              <a:t>单击此处编辑母版文本样式</a:t>
            </a:r>
          </a:p>
          <a:p>
            <a:pPr lvl="1"/>
            <a:r>
              <a:rPr lang="zh-CN" altLang="en-US" noProof="1" smtClean="0"/>
              <a:t>第二级</a:t>
            </a:r>
          </a:p>
          <a:p>
            <a:pPr lvl="2"/>
            <a:r>
              <a:rPr lang="zh-CN" altLang="en-US" noProof="1" smtClean="0"/>
              <a:t>第三级</a:t>
            </a:r>
          </a:p>
          <a:p>
            <a:pPr lvl="3"/>
            <a:r>
              <a:rPr lang="zh-CN" altLang="en-US" noProof="1" smtClean="0"/>
              <a:t>第四级</a:t>
            </a:r>
          </a:p>
          <a:p>
            <a:pPr lvl="4"/>
            <a:r>
              <a:rPr lang="zh-CN" altLang="en-US" noProof="1" smtClean="0"/>
              <a:t>第五级</a:t>
            </a:r>
            <a:endParaRPr lang="zh-CN" altLang="en-US" noProof="1"/>
          </a:p>
        </p:txBody>
      </p:sp>
      <p:sp>
        <p:nvSpPr>
          <p:cNvPr id="5" name="日期占位符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2D85FDBA-CC73-46A6-AB1E-E0AC84D8DED1}" type="datetimeFigureOut">
              <a:rPr lang="zh-CN" altLang="en-US"/>
              <a:t>2018/8/2</a:t>
            </a:fld>
            <a:endParaRPr lang="zh-CN" altLang="en-US"/>
          </a:p>
        </p:txBody>
      </p:sp>
      <p:sp>
        <p:nvSpPr>
          <p:cNvPr id="6" name="页脚占位符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zh-CN" altLang="en-US"/>
          </a:p>
        </p:txBody>
      </p:sp>
      <p:sp>
        <p:nvSpPr>
          <p:cNvPr id="7" name="灯片编号占位符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ACEB6E9B-1C04-40BB-93A9-2C328A49521D}" type="slidenum">
              <a:rPr lang="zh-CN" altLang="en-US"/>
              <a:t>‹#›</a:t>
            </a:fld>
            <a:endParaRPr lang="zh-CN" altLang="en-US"/>
          </a:p>
        </p:txBody>
      </p:sp>
    </p:spTree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比较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标题 1"/>
          <p:cNvSpPr>
            <a:spLocks noGrp="1"/>
          </p:cNvSpPr>
          <p:nvPr>
            <p:ph type="title"/>
          </p:nvPr>
        </p:nvSpPr>
        <p:spPr>
          <a:xfrm>
            <a:off x="457200" y="205979"/>
            <a:ext cx="8229600" cy="857250"/>
          </a:xfrm>
        </p:spPr>
        <p:txBody>
          <a:bodyPr/>
          <a:lstStyle>
            <a:lvl1pPr>
              <a:defRPr/>
            </a:lvl1pPr>
          </a:lstStyle>
          <a:p>
            <a:r>
              <a:rPr lang="zh-CN" altLang="en-US" noProof="1" smtClean="0"/>
              <a:t>单击此处编辑母版标题样式</a:t>
            </a:r>
            <a:endParaRPr lang="zh-CN" altLang="en-US" noProof="1"/>
          </a:p>
        </p:txBody>
      </p:sp>
      <p:sp>
        <p:nvSpPr>
          <p:cNvPr id="3" name="文本占位符 2"/>
          <p:cNvSpPr>
            <a:spLocks noGrp="1"/>
          </p:cNvSpPr>
          <p:nvPr>
            <p:ph type="body" idx="1"/>
          </p:nvPr>
        </p:nvSpPr>
        <p:spPr>
          <a:xfrm>
            <a:off x="457200" y="1151335"/>
            <a:ext cx="4040188" cy="47982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5365" indent="0">
              <a:buNone/>
              <a:defRPr sz="1600" b="1"/>
            </a:lvl6pPr>
            <a:lvl7pPr marL="2742565" indent="0">
              <a:buNone/>
              <a:defRPr sz="1600" b="1"/>
            </a:lvl7pPr>
            <a:lvl8pPr marL="3199765" indent="0">
              <a:buNone/>
              <a:defRPr sz="1600" b="1"/>
            </a:lvl8pPr>
            <a:lvl9pPr marL="3656965" indent="0">
              <a:buNone/>
              <a:defRPr sz="1600" b="1"/>
            </a:lvl9pPr>
          </a:lstStyle>
          <a:p>
            <a:pPr lvl="0"/>
            <a:r>
              <a:rPr lang="zh-CN" altLang="en-US" noProof="1" smtClean="0"/>
              <a:t>单击此处编辑母版文本样式</a:t>
            </a:r>
          </a:p>
        </p:txBody>
      </p:sp>
      <p:sp>
        <p:nvSpPr>
          <p:cNvPr id="4" name="内容占位符 3"/>
          <p:cNvSpPr>
            <a:spLocks noGrp="1"/>
          </p:cNvSpPr>
          <p:nvPr>
            <p:ph sz="half" idx="2"/>
          </p:nvPr>
        </p:nvSpPr>
        <p:spPr>
          <a:xfrm>
            <a:off x="457200" y="1631156"/>
            <a:ext cx="4040188" cy="2963466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zh-CN" altLang="en-US" noProof="1" smtClean="0"/>
              <a:t>单击此处编辑母版文本样式</a:t>
            </a:r>
          </a:p>
          <a:p>
            <a:pPr lvl="1"/>
            <a:r>
              <a:rPr lang="zh-CN" altLang="en-US" noProof="1" smtClean="0"/>
              <a:t>第二级</a:t>
            </a:r>
          </a:p>
          <a:p>
            <a:pPr lvl="2"/>
            <a:r>
              <a:rPr lang="zh-CN" altLang="en-US" noProof="1" smtClean="0"/>
              <a:t>第三级</a:t>
            </a:r>
          </a:p>
          <a:p>
            <a:pPr lvl="3"/>
            <a:r>
              <a:rPr lang="zh-CN" altLang="en-US" noProof="1" smtClean="0"/>
              <a:t>第四级</a:t>
            </a:r>
          </a:p>
          <a:p>
            <a:pPr lvl="4"/>
            <a:r>
              <a:rPr lang="zh-CN" altLang="en-US" noProof="1" smtClean="0"/>
              <a:t>第五级</a:t>
            </a:r>
            <a:endParaRPr lang="zh-CN" altLang="en-US" noProof="1"/>
          </a:p>
        </p:txBody>
      </p:sp>
      <p:sp>
        <p:nvSpPr>
          <p:cNvPr id="5" name="文本占位符 4"/>
          <p:cNvSpPr>
            <a:spLocks noGrp="1"/>
          </p:cNvSpPr>
          <p:nvPr>
            <p:ph type="body" sz="quarter" idx="3"/>
          </p:nvPr>
        </p:nvSpPr>
        <p:spPr>
          <a:xfrm>
            <a:off x="4645032" y="1151335"/>
            <a:ext cx="4041775" cy="47982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5365" indent="0">
              <a:buNone/>
              <a:defRPr sz="1600" b="1"/>
            </a:lvl6pPr>
            <a:lvl7pPr marL="2742565" indent="0">
              <a:buNone/>
              <a:defRPr sz="1600" b="1"/>
            </a:lvl7pPr>
            <a:lvl8pPr marL="3199765" indent="0">
              <a:buNone/>
              <a:defRPr sz="1600" b="1"/>
            </a:lvl8pPr>
            <a:lvl9pPr marL="3656965" indent="0">
              <a:buNone/>
              <a:defRPr sz="1600" b="1"/>
            </a:lvl9pPr>
          </a:lstStyle>
          <a:p>
            <a:pPr lvl="0"/>
            <a:r>
              <a:rPr lang="zh-CN" altLang="en-US" noProof="1" smtClean="0"/>
              <a:t>单击此处编辑母版文本样式</a:t>
            </a:r>
          </a:p>
        </p:txBody>
      </p:sp>
      <p:sp>
        <p:nvSpPr>
          <p:cNvPr id="6" name="内容占位符 5"/>
          <p:cNvSpPr>
            <a:spLocks noGrp="1"/>
          </p:cNvSpPr>
          <p:nvPr>
            <p:ph sz="quarter" idx="4"/>
          </p:nvPr>
        </p:nvSpPr>
        <p:spPr>
          <a:xfrm>
            <a:off x="4645032" y="1631156"/>
            <a:ext cx="4041775" cy="2963466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zh-CN" altLang="en-US" noProof="1" smtClean="0"/>
              <a:t>单击此处编辑母版文本样式</a:t>
            </a:r>
          </a:p>
          <a:p>
            <a:pPr lvl="1"/>
            <a:r>
              <a:rPr lang="zh-CN" altLang="en-US" noProof="1" smtClean="0"/>
              <a:t>第二级</a:t>
            </a:r>
          </a:p>
          <a:p>
            <a:pPr lvl="2"/>
            <a:r>
              <a:rPr lang="zh-CN" altLang="en-US" noProof="1" smtClean="0"/>
              <a:t>第三级</a:t>
            </a:r>
          </a:p>
          <a:p>
            <a:pPr lvl="3"/>
            <a:r>
              <a:rPr lang="zh-CN" altLang="en-US" noProof="1" smtClean="0"/>
              <a:t>第四级</a:t>
            </a:r>
          </a:p>
          <a:p>
            <a:pPr lvl="4"/>
            <a:r>
              <a:rPr lang="zh-CN" altLang="en-US" noProof="1" smtClean="0"/>
              <a:t>第五级</a:t>
            </a:r>
            <a:endParaRPr lang="zh-CN" altLang="en-US" noProof="1"/>
          </a:p>
        </p:txBody>
      </p:sp>
      <p:sp>
        <p:nvSpPr>
          <p:cNvPr id="7" name="日期占位符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730C689B-C611-45CA-9A89-F553A3D9FAAD}" type="datetimeFigureOut">
              <a:rPr lang="zh-CN" altLang="en-US"/>
              <a:t>2018/8/2</a:t>
            </a:fld>
            <a:endParaRPr lang="zh-CN" altLang="en-US"/>
          </a:p>
        </p:txBody>
      </p:sp>
      <p:sp>
        <p:nvSpPr>
          <p:cNvPr id="8" name="页脚占位符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zh-CN" altLang="en-US"/>
          </a:p>
        </p:txBody>
      </p:sp>
      <p:sp>
        <p:nvSpPr>
          <p:cNvPr id="9" name="灯片编号占位符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9760D8B1-97C4-4603-98C1-0A30A01DD4D3}" type="slidenum">
              <a:rPr lang="zh-CN" altLang="en-US"/>
              <a:t>‹#›</a:t>
            </a:fld>
            <a:endParaRPr lang="zh-CN" altLang="en-US"/>
          </a:p>
        </p:txBody>
      </p:sp>
    </p:spTree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仅标题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标题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zh-CN" altLang="en-US" noProof="1" smtClean="0"/>
              <a:t>单击此处编辑母版标题样式</a:t>
            </a:r>
            <a:endParaRPr lang="zh-CN" altLang="en-US" noProof="1"/>
          </a:p>
        </p:txBody>
      </p:sp>
      <p:sp>
        <p:nvSpPr>
          <p:cNvPr id="3" name="日期占位符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2F62809A-301D-4BF5-866F-F1A10D93BF48}" type="datetimeFigureOut">
              <a:rPr lang="zh-CN" altLang="en-US"/>
              <a:t>2018/8/2</a:t>
            </a:fld>
            <a:endParaRPr lang="zh-CN" altLang="en-US"/>
          </a:p>
        </p:txBody>
      </p:sp>
      <p:sp>
        <p:nvSpPr>
          <p:cNvPr id="4" name="页脚占位符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zh-CN" altLang="en-US"/>
          </a:p>
        </p:txBody>
      </p:sp>
      <p:sp>
        <p:nvSpPr>
          <p:cNvPr id="5" name="灯片编号占位符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29BE5BAE-41A0-4254-AA16-6B05E15EFA91}" type="slidenum">
              <a:rPr lang="zh-CN" altLang="en-US"/>
              <a:t>‹#›</a:t>
            </a:fld>
            <a:endParaRPr lang="zh-CN" altLang="en-US"/>
          </a:p>
        </p:txBody>
      </p:sp>
    </p:spTree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空白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日期占位符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46E061FC-C26E-4872-A9AF-0404323ABEF2}" type="datetimeFigureOut">
              <a:rPr lang="zh-CN" altLang="en-US"/>
              <a:t>2018/8/2</a:t>
            </a:fld>
            <a:endParaRPr lang="zh-CN" altLang="en-US"/>
          </a:p>
        </p:txBody>
      </p:sp>
      <p:sp>
        <p:nvSpPr>
          <p:cNvPr id="3" name="页脚占位符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zh-CN" altLang="en-US"/>
          </a:p>
        </p:txBody>
      </p:sp>
      <p:sp>
        <p:nvSpPr>
          <p:cNvPr id="4" name="灯片编号占位符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6743DF2B-EDF4-4617-8167-35890C56F847}" type="slidenum">
              <a:rPr lang="zh-CN" altLang="en-US"/>
              <a:t>‹#›</a:t>
            </a:fld>
            <a:endParaRPr lang="zh-CN" altLang="en-US"/>
          </a:p>
        </p:txBody>
      </p:sp>
    </p:spTree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内容与标题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标题 1"/>
          <p:cNvSpPr>
            <a:spLocks noGrp="1"/>
          </p:cNvSpPr>
          <p:nvPr>
            <p:ph type="title"/>
          </p:nvPr>
        </p:nvSpPr>
        <p:spPr>
          <a:xfrm>
            <a:off x="457202" y="204787"/>
            <a:ext cx="3008313" cy="871538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zh-CN" altLang="en-US" noProof="1" smtClean="0"/>
              <a:t>单击此处编辑母版标题样式</a:t>
            </a:r>
            <a:endParaRPr lang="zh-CN" altLang="en-US" noProof="1"/>
          </a:p>
        </p:txBody>
      </p:sp>
      <p:sp>
        <p:nvSpPr>
          <p:cNvPr id="3" name="内容占位符 2"/>
          <p:cNvSpPr>
            <a:spLocks noGrp="1"/>
          </p:cNvSpPr>
          <p:nvPr>
            <p:ph idx="1"/>
          </p:nvPr>
        </p:nvSpPr>
        <p:spPr>
          <a:xfrm>
            <a:off x="3575050" y="204794"/>
            <a:ext cx="5111750" cy="4389835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zh-CN" altLang="en-US" noProof="1" smtClean="0"/>
              <a:t>单击此处编辑母版文本样式</a:t>
            </a:r>
          </a:p>
          <a:p>
            <a:pPr lvl="1"/>
            <a:r>
              <a:rPr lang="zh-CN" altLang="en-US" noProof="1" smtClean="0"/>
              <a:t>第二级</a:t>
            </a:r>
          </a:p>
          <a:p>
            <a:pPr lvl="2"/>
            <a:r>
              <a:rPr lang="zh-CN" altLang="en-US" noProof="1" smtClean="0"/>
              <a:t>第三级</a:t>
            </a:r>
          </a:p>
          <a:p>
            <a:pPr lvl="3"/>
            <a:r>
              <a:rPr lang="zh-CN" altLang="en-US" noProof="1" smtClean="0"/>
              <a:t>第四级</a:t>
            </a:r>
          </a:p>
          <a:p>
            <a:pPr lvl="4"/>
            <a:r>
              <a:rPr lang="zh-CN" altLang="en-US" noProof="1" smtClean="0"/>
              <a:t>第五级</a:t>
            </a:r>
            <a:endParaRPr lang="zh-CN" altLang="en-US" noProof="1"/>
          </a:p>
        </p:txBody>
      </p:sp>
      <p:sp>
        <p:nvSpPr>
          <p:cNvPr id="4" name="文本占位符 3"/>
          <p:cNvSpPr>
            <a:spLocks noGrp="1"/>
          </p:cNvSpPr>
          <p:nvPr>
            <p:ph type="body" sz="half" idx="2"/>
          </p:nvPr>
        </p:nvSpPr>
        <p:spPr>
          <a:xfrm>
            <a:off x="457202" y="1076328"/>
            <a:ext cx="3008313" cy="3518297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5365" indent="0">
              <a:buNone/>
              <a:defRPr sz="900"/>
            </a:lvl6pPr>
            <a:lvl7pPr marL="2742565" indent="0">
              <a:buNone/>
              <a:defRPr sz="900"/>
            </a:lvl7pPr>
            <a:lvl8pPr marL="3199765" indent="0">
              <a:buNone/>
              <a:defRPr sz="900"/>
            </a:lvl8pPr>
            <a:lvl9pPr marL="3656965" indent="0">
              <a:buNone/>
              <a:defRPr sz="900"/>
            </a:lvl9pPr>
          </a:lstStyle>
          <a:p>
            <a:pPr lvl="0"/>
            <a:r>
              <a:rPr lang="zh-CN" altLang="en-US" noProof="1" smtClean="0"/>
              <a:t>单击此处编辑母版文本样式</a:t>
            </a:r>
          </a:p>
        </p:txBody>
      </p:sp>
      <p:sp>
        <p:nvSpPr>
          <p:cNvPr id="5" name="日期占位符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C0112667-7F24-4582-8F24-BBBB9565AC79}" type="datetimeFigureOut">
              <a:rPr lang="zh-CN" altLang="en-US"/>
              <a:t>2018/8/2</a:t>
            </a:fld>
            <a:endParaRPr lang="zh-CN" altLang="en-US"/>
          </a:p>
        </p:txBody>
      </p:sp>
      <p:sp>
        <p:nvSpPr>
          <p:cNvPr id="6" name="页脚占位符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zh-CN" altLang="en-US"/>
          </a:p>
        </p:txBody>
      </p:sp>
      <p:sp>
        <p:nvSpPr>
          <p:cNvPr id="7" name="灯片编号占位符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14CB4EFB-3CC9-41B8-88BE-001E9F0ECA09}" type="slidenum">
              <a:rPr lang="zh-CN" altLang="en-US"/>
              <a:t>‹#›</a:t>
            </a:fld>
            <a:endParaRPr lang="zh-CN" altLang="en-US"/>
          </a:p>
        </p:txBody>
      </p:sp>
    </p:spTree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图片与标题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标题 1"/>
          <p:cNvSpPr>
            <a:spLocks noGrp="1"/>
          </p:cNvSpPr>
          <p:nvPr>
            <p:ph type="title"/>
          </p:nvPr>
        </p:nvSpPr>
        <p:spPr>
          <a:xfrm>
            <a:off x="1792288" y="3600451"/>
            <a:ext cx="5486400" cy="425054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zh-CN" altLang="en-US" noProof="1" smtClean="0"/>
              <a:t>单击此处编辑母版标题样式</a:t>
            </a:r>
            <a:endParaRPr lang="zh-CN" altLang="en-US" noProof="1"/>
          </a:p>
        </p:txBody>
      </p:sp>
      <p:sp>
        <p:nvSpPr>
          <p:cNvPr id="3" name="图片占位符 2"/>
          <p:cNvSpPr>
            <a:spLocks noGrp="1"/>
          </p:cNvSpPr>
          <p:nvPr>
            <p:ph type="pic" idx="1"/>
          </p:nvPr>
        </p:nvSpPr>
        <p:spPr>
          <a:xfrm>
            <a:off x="1792288" y="459581"/>
            <a:ext cx="5486400" cy="3086100"/>
          </a:xfrm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5365" indent="0">
              <a:buNone/>
              <a:defRPr sz="2000"/>
            </a:lvl6pPr>
            <a:lvl7pPr marL="2742565" indent="0">
              <a:buNone/>
              <a:defRPr sz="2000"/>
            </a:lvl7pPr>
            <a:lvl8pPr marL="3199765" indent="0">
              <a:buNone/>
              <a:defRPr sz="2000"/>
            </a:lvl8pPr>
            <a:lvl9pPr marL="3656965" indent="0">
              <a:buNone/>
              <a:defRPr sz="2000"/>
            </a:lvl9pPr>
          </a:lstStyle>
          <a:p>
            <a:pPr lvl="0"/>
            <a:r>
              <a:rPr lang="zh-CN" altLang="en-US" noProof="1" smtClean="0"/>
              <a:t>单击图标添加图片</a:t>
            </a:r>
            <a:endParaRPr lang="zh-CN" altLang="en-US" noProof="1"/>
          </a:p>
        </p:txBody>
      </p:sp>
      <p:sp>
        <p:nvSpPr>
          <p:cNvPr id="4" name="文本占位符 3"/>
          <p:cNvSpPr>
            <a:spLocks noGrp="1"/>
          </p:cNvSpPr>
          <p:nvPr>
            <p:ph type="body" sz="half" idx="2"/>
          </p:nvPr>
        </p:nvSpPr>
        <p:spPr>
          <a:xfrm>
            <a:off x="1792288" y="4025509"/>
            <a:ext cx="5486400" cy="603647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5365" indent="0">
              <a:buNone/>
              <a:defRPr sz="900"/>
            </a:lvl6pPr>
            <a:lvl7pPr marL="2742565" indent="0">
              <a:buNone/>
              <a:defRPr sz="900"/>
            </a:lvl7pPr>
            <a:lvl8pPr marL="3199765" indent="0">
              <a:buNone/>
              <a:defRPr sz="900"/>
            </a:lvl8pPr>
            <a:lvl9pPr marL="3656965" indent="0">
              <a:buNone/>
              <a:defRPr sz="900"/>
            </a:lvl9pPr>
          </a:lstStyle>
          <a:p>
            <a:pPr lvl="0"/>
            <a:r>
              <a:rPr lang="zh-CN" altLang="en-US" noProof="1" smtClean="0"/>
              <a:t>单击此处编辑母版文本样式</a:t>
            </a:r>
          </a:p>
        </p:txBody>
      </p:sp>
      <p:sp>
        <p:nvSpPr>
          <p:cNvPr id="5" name="日期占位符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B96AF32A-56B3-4551-9915-E79F99847BC1}" type="datetimeFigureOut">
              <a:rPr lang="zh-CN" altLang="en-US"/>
              <a:t>2018/8/2</a:t>
            </a:fld>
            <a:endParaRPr lang="zh-CN" altLang="en-US"/>
          </a:p>
        </p:txBody>
      </p:sp>
      <p:sp>
        <p:nvSpPr>
          <p:cNvPr id="6" name="页脚占位符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zh-CN" altLang="en-US"/>
          </a:p>
        </p:txBody>
      </p:sp>
      <p:sp>
        <p:nvSpPr>
          <p:cNvPr id="7" name="灯片编号占位符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B2C4351B-9742-4425-BE60-EC3A8B82FF61}" type="slidenum">
              <a:rPr lang="zh-CN" altLang="en-US"/>
              <a:t>‹#›</a:t>
            </a:fld>
            <a:endParaRPr lang="zh-CN" altLang="en-US"/>
          </a:p>
        </p:txBody>
      </p:sp>
    </p:spTree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标题和竖排文字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标题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zh-CN" altLang="en-US" noProof="1" smtClean="0"/>
              <a:t>单击此处编辑母版标题样式</a:t>
            </a:r>
            <a:endParaRPr lang="zh-CN" altLang="en-US" noProof="1"/>
          </a:p>
        </p:txBody>
      </p:sp>
      <p:sp>
        <p:nvSpPr>
          <p:cNvPr id="3" name="竖排文字占位符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zh-CN" altLang="en-US" noProof="1" smtClean="0"/>
              <a:t>单击此处编辑母版文本样式</a:t>
            </a:r>
          </a:p>
          <a:p>
            <a:pPr lvl="1"/>
            <a:r>
              <a:rPr lang="zh-CN" altLang="en-US" noProof="1" smtClean="0"/>
              <a:t>第二级</a:t>
            </a:r>
          </a:p>
          <a:p>
            <a:pPr lvl="2"/>
            <a:r>
              <a:rPr lang="zh-CN" altLang="en-US" noProof="1" smtClean="0"/>
              <a:t>第三级</a:t>
            </a:r>
          </a:p>
          <a:p>
            <a:pPr lvl="3"/>
            <a:r>
              <a:rPr lang="zh-CN" altLang="en-US" noProof="1" smtClean="0"/>
              <a:t>第四级</a:t>
            </a:r>
          </a:p>
          <a:p>
            <a:pPr lvl="4"/>
            <a:r>
              <a:rPr lang="zh-CN" altLang="en-US" noProof="1" smtClean="0"/>
              <a:t>第五级</a:t>
            </a:r>
            <a:endParaRPr lang="zh-CN" altLang="en-US" noProof="1"/>
          </a:p>
        </p:txBody>
      </p:sp>
      <p:sp>
        <p:nvSpPr>
          <p:cNvPr id="4" name="日期占位符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FFA38805-7A18-4950-8E17-E8F29D6941EF}" type="datetimeFigureOut">
              <a:rPr lang="zh-CN" altLang="en-US"/>
              <a:t>2018/8/2</a:t>
            </a:fld>
            <a:endParaRPr lang="zh-CN" altLang="en-US"/>
          </a:p>
        </p:txBody>
      </p:sp>
      <p:sp>
        <p:nvSpPr>
          <p:cNvPr id="5" name="页脚占位符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zh-CN" altLang="en-US"/>
          </a:p>
        </p:txBody>
      </p:sp>
      <p:sp>
        <p:nvSpPr>
          <p:cNvPr id="6" name="灯片编号占位符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DE6E63A6-1555-43A1-A6D2-2EBAA4F5633B}" type="slidenum">
              <a:rPr lang="zh-CN" altLang="en-US"/>
              <a:t>‹#›</a:t>
            </a:fld>
            <a:endParaRPr lang="zh-CN" altLang="en-US"/>
          </a:p>
        </p:txBody>
      </p:sp>
    </p:spTree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垂直排列标题与文本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竖排标题 1"/>
          <p:cNvSpPr>
            <a:spLocks noGrp="1"/>
          </p:cNvSpPr>
          <p:nvPr>
            <p:ph type="title" orient="vert"/>
          </p:nvPr>
        </p:nvSpPr>
        <p:spPr>
          <a:xfrm>
            <a:off x="6629400" y="154783"/>
            <a:ext cx="2057400" cy="3290888"/>
          </a:xfrm>
        </p:spPr>
        <p:txBody>
          <a:bodyPr vert="eaVert"/>
          <a:lstStyle/>
          <a:p>
            <a:r>
              <a:rPr lang="zh-CN" altLang="en-US" noProof="1" smtClean="0"/>
              <a:t>单击此处编辑母版标题样式</a:t>
            </a:r>
            <a:endParaRPr lang="zh-CN" altLang="en-US" noProof="1"/>
          </a:p>
        </p:txBody>
      </p:sp>
      <p:sp>
        <p:nvSpPr>
          <p:cNvPr id="3" name="竖排文字占位符 2"/>
          <p:cNvSpPr>
            <a:spLocks noGrp="1"/>
          </p:cNvSpPr>
          <p:nvPr>
            <p:ph type="body" orient="vert" idx="1"/>
          </p:nvPr>
        </p:nvSpPr>
        <p:spPr>
          <a:xfrm>
            <a:off x="457200" y="154783"/>
            <a:ext cx="6019800" cy="3290888"/>
          </a:xfrm>
        </p:spPr>
        <p:txBody>
          <a:bodyPr vert="eaVert"/>
          <a:lstStyle/>
          <a:p>
            <a:pPr lvl="0"/>
            <a:r>
              <a:rPr lang="zh-CN" altLang="en-US" noProof="1" smtClean="0"/>
              <a:t>单击此处编辑母版文本样式</a:t>
            </a:r>
          </a:p>
          <a:p>
            <a:pPr lvl="1"/>
            <a:r>
              <a:rPr lang="zh-CN" altLang="en-US" noProof="1" smtClean="0"/>
              <a:t>第二级</a:t>
            </a:r>
          </a:p>
          <a:p>
            <a:pPr lvl="2"/>
            <a:r>
              <a:rPr lang="zh-CN" altLang="en-US" noProof="1" smtClean="0"/>
              <a:t>第三级</a:t>
            </a:r>
          </a:p>
          <a:p>
            <a:pPr lvl="3"/>
            <a:r>
              <a:rPr lang="zh-CN" altLang="en-US" noProof="1" smtClean="0"/>
              <a:t>第四级</a:t>
            </a:r>
          </a:p>
          <a:p>
            <a:pPr lvl="4"/>
            <a:r>
              <a:rPr lang="zh-CN" altLang="en-US" noProof="1" smtClean="0"/>
              <a:t>第五级</a:t>
            </a:r>
            <a:endParaRPr lang="zh-CN" altLang="en-US" noProof="1"/>
          </a:p>
        </p:txBody>
      </p:sp>
      <p:sp>
        <p:nvSpPr>
          <p:cNvPr id="4" name="日期占位符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BA45E473-A9CE-40F0-9F86-B70BF47BF200}" type="datetimeFigureOut">
              <a:rPr lang="zh-CN" altLang="en-US"/>
              <a:t>2018/8/2</a:t>
            </a:fld>
            <a:endParaRPr lang="zh-CN" altLang="en-US"/>
          </a:p>
        </p:txBody>
      </p:sp>
      <p:sp>
        <p:nvSpPr>
          <p:cNvPr id="5" name="页脚占位符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zh-CN" altLang="en-US"/>
          </a:p>
        </p:txBody>
      </p:sp>
      <p:sp>
        <p:nvSpPr>
          <p:cNvPr id="6" name="灯片编号占位符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80B17856-7364-448C-A4A5-057DE544156F}" type="slidenum">
              <a:rPr lang="zh-CN" altLang="en-US"/>
              <a:t>‹#›</a:t>
            </a:fld>
            <a:endParaRPr lang="zh-CN" altLang="en-US"/>
          </a:p>
        </p:txBody>
      </p:sp>
    </p:spTree>
  </p:cSld>
  <p:clrMapOvr>
    <a:masterClrMapping/>
  </p:clrMapOvr>
</p:sldLayout>
</file>

<file path=ppt/slideLayouts/slideLayout12.xml><?xml version="1.0" encoding="utf-8"?>
<p:sldLayout xmlns:a="http://schemas.openxmlformats.org/drawingml/2006/main" xmlns:r="http://schemas.openxmlformats.org/officeDocument/2006/relationships" xmlns:p="http://schemas.openxmlformats.org/presentationml/2006/main" userDrawn="1">
  <p:cSld name="1_标题和内容">
    <p:bg bwMode="auto">
      <p:bgPr>
        <a:solidFill>
          <a:srgbClr val="FCFCFC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日期占位符 1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E98D3468-4093-46FE-9D07-FC412D52BC2F}" type="datetimeFigureOut">
              <a:rPr lang="zh-CN" altLang="en-US"/>
              <a:t>2018/8/2</a:t>
            </a:fld>
            <a:endParaRPr lang="zh-CN" altLang="en-US"/>
          </a:p>
        </p:txBody>
      </p:sp>
      <p:sp>
        <p:nvSpPr>
          <p:cNvPr id="3" name="页脚占位符 2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zh-CN" altLang="en-US"/>
          </a:p>
        </p:txBody>
      </p:sp>
      <p:sp>
        <p:nvSpPr>
          <p:cNvPr id="4" name="灯片编号占位符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 smtClean="0"/>
            </a:lvl1pPr>
          </a:lstStyle>
          <a:p>
            <a:pPr>
              <a:defRPr/>
            </a:pPr>
            <a:fld id="{7FD8D717-C7BF-404B-A2F7-90E1C80F933A}" type="slidenum">
              <a:rPr lang="zh-CN" altLang="en-US"/>
              <a:t>‹#›</a:t>
            </a:fld>
            <a:endParaRPr lang="zh-CN" altLang="en-US"/>
          </a:p>
        </p:txBody>
      </p:sp>
    </p:spTree>
  </p:cSld>
  <p:clrMapOvr>
    <a:masterClrMapping/>
  </p:clrMapOvr>
  <p:transition spd="med" advClick="0" advTm="0">
    <p:fade/>
  </p:transition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13" Type="http://schemas.openxmlformats.org/officeDocument/2006/relationships/theme" Target="../theme/theme1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slideLayout" Target="../slideLayouts/slideLayout12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026" name="标题占位符 1"/>
          <p:cNvSpPr>
            <a:spLocks noGrp="1" noChangeArrowheads="1"/>
          </p:cNvSpPr>
          <p:nvPr>
            <p:ph type="title" idx="4294967295"/>
          </p:nvPr>
        </p:nvSpPr>
        <p:spPr bwMode="auto">
          <a:xfrm>
            <a:off x="457200" y="206375"/>
            <a:ext cx="8229600" cy="85725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vert="horz" wrap="square" lIns="91428" tIns="45714" rIns="91428" bIns="45714" numCol="1" anchor="ctr" anchorCtr="0" compatLnSpc="1"/>
          <a:lstStyle/>
          <a:p>
            <a:pPr lvl="0"/>
            <a:r>
              <a:rPr lang="zh-CN" altLang="en-US" smtClean="0"/>
              <a:t>单击此处编辑母版标题样式</a:t>
            </a:r>
          </a:p>
        </p:txBody>
      </p:sp>
      <p:sp>
        <p:nvSpPr>
          <p:cNvPr id="1027" name="文本占位符 2"/>
          <p:cNvSpPr>
            <a:spLocks noGrp="1" noChangeArrowheads="1"/>
          </p:cNvSpPr>
          <p:nvPr>
            <p:ph type="body" idx="9"/>
          </p:nvPr>
        </p:nvSpPr>
        <p:spPr bwMode="auto">
          <a:xfrm>
            <a:off x="457200" y="1200150"/>
            <a:ext cx="8229600" cy="339407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vert="horz" wrap="square" lIns="91428" tIns="45714" rIns="91428" bIns="45714" numCol="1" anchor="t" anchorCtr="0" compatLnSpc="1"/>
          <a:lstStyle/>
          <a:p>
            <a:pPr lvl="0"/>
            <a:r>
              <a:rPr lang="zh-CN" altLang="en-US" smtClean="0"/>
              <a:t>单击此处编辑母版文本样式</a:t>
            </a:r>
          </a:p>
          <a:p>
            <a:pPr lvl="1"/>
            <a:r>
              <a:rPr lang="zh-CN" altLang="en-US" smtClean="0"/>
              <a:t>第二级</a:t>
            </a:r>
          </a:p>
          <a:p>
            <a:pPr lvl="2"/>
            <a:r>
              <a:rPr lang="zh-CN" altLang="en-US" smtClean="0"/>
              <a:t>第三级</a:t>
            </a:r>
          </a:p>
          <a:p>
            <a:pPr lvl="3"/>
            <a:r>
              <a:rPr lang="zh-CN" altLang="en-US" smtClean="0"/>
              <a:t>第四级</a:t>
            </a:r>
          </a:p>
          <a:p>
            <a:pPr lvl="4"/>
            <a:r>
              <a:rPr lang="zh-CN" altLang="en-US" smtClean="0"/>
              <a:t>第五级</a:t>
            </a:r>
          </a:p>
        </p:txBody>
      </p:sp>
      <p:sp>
        <p:nvSpPr>
          <p:cNvPr id="4" name="日期占位符 3"/>
          <p:cNvSpPr>
            <a:spLocks noGrp="1"/>
          </p:cNvSpPr>
          <p:nvPr>
            <p:ph type="dt" sz="half" idx="2"/>
          </p:nvPr>
        </p:nvSpPr>
        <p:spPr>
          <a:xfrm>
            <a:off x="457200" y="4767263"/>
            <a:ext cx="2133600" cy="274637"/>
          </a:xfrm>
          <a:prstGeom prst="rect">
            <a:avLst/>
          </a:prstGeom>
        </p:spPr>
        <p:txBody>
          <a:bodyPr vert="horz" lIns="91428" tIns="45714" rIns="91428" bIns="45714" rtlCol="0" anchor="ctr"/>
          <a:lstStyle>
            <a:lvl1pPr algn="l" fontAlgn="auto">
              <a:buFont typeface="Arial" panose="020B0604020202020204" pitchFamily="34" charset="0"/>
              <a:buNone/>
              <a:defRPr sz="1200" noProof="1">
                <a:solidFill>
                  <a:schemeClr val="tx1">
                    <a:tint val="75000"/>
                  </a:schemeClr>
                </a:solidFill>
                <a:latin typeface="+mn-lt"/>
                <a:ea typeface="+mn-ea"/>
              </a:defRPr>
            </a:lvl1pPr>
          </a:lstStyle>
          <a:p>
            <a:pPr>
              <a:defRPr/>
            </a:pPr>
            <a:fld id="{1E9B84DB-2A80-4453-B398-F56A4B2C31A7}" type="datetimeFigureOut">
              <a:rPr lang="zh-CN" altLang="en-US"/>
              <a:t>2018/8/2</a:t>
            </a:fld>
            <a:endParaRPr lang="zh-CN" altLang="en-US"/>
          </a:p>
        </p:txBody>
      </p:sp>
      <p:sp>
        <p:nvSpPr>
          <p:cNvPr id="5" name="页脚占位符 4"/>
          <p:cNvSpPr>
            <a:spLocks noGrp="1"/>
          </p:cNvSpPr>
          <p:nvPr>
            <p:ph type="ftr" sz="quarter" idx="3"/>
          </p:nvPr>
        </p:nvSpPr>
        <p:spPr>
          <a:xfrm>
            <a:off x="3124200" y="4767263"/>
            <a:ext cx="2895600" cy="274637"/>
          </a:xfrm>
          <a:prstGeom prst="rect">
            <a:avLst/>
          </a:prstGeom>
        </p:spPr>
        <p:txBody>
          <a:bodyPr vert="horz" lIns="91428" tIns="45714" rIns="91428" bIns="45714" rtlCol="0" anchor="ctr"/>
          <a:lstStyle>
            <a:lvl1pPr algn="ctr" fontAlgn="auto">
              <a:buFont typeface="Arial" panose="020B0604020202020204" pitchFamily="34" charset="0"/>
              <a:buNone/>
              <a:defRPr sz="1200" noProof="1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pPr>
              <a:defRPr/>
            </a:pPr>
            <a:endParaRPr lang="zh-CN" altLang="en-US"/>
          </a:p>
        </p:txBody>
      </p:sp>
      <p:sp>
        <p:nvSpPr>
          <p:cNvPr id="6" name="灯片编号占位符 5"/>
          <p:cNvSpPr>
            <a:spLocks noGrp="1"/>
          </p:cNvSpPr>
          <p:nvPr>
            <p:ph type="sldNum" sz="quarter" idx="4"/>
          </p:nvPr>
        </p:nvSpPr>
        <p:spPr>
          <a:xfrm>
            <a:off x="6553200" y="4767263"/>
            <a:ext cx="2133600" cy="274637"/>
          </a:xfrm>
          <a:prstGeom prst="rect">
            <a:avLst/>
          </a:prstGeom>
        </p:spPr>
        <p:txBody>
          <a:bodyPr vert="horz" wrap="square" lIns="91428" tIns="45714" rIns="91428" bIns="45714" numCol="1" anchor="ctr" anchorCtr="0" compatLnSpc="1"/>
          <a:lstStyle>
            <a:lvl1pPr algn="r">
              <a:buFont typeface="Arial" panose="020B0604020202020204" pitchFamily="34" charset="0"/>
              <a:buNone/>
              <a:defRPr sz="1200" smtClean="0">
                <a:solidFill>
                  <a:srgbClr val="898989"/>
                </a:solidFill>
              </a:defRPr>
            </a:lvl1pPr>
          </a:lstStyle>
          <a:p>
            <a:pPr>
              <a:defRPr/>
            </a:pPr>
            <a:fld id="{6914D1B5-01F8-4D0A-8FC7-DBB17558A21A}" type="slidenum">
              <a:rPr lang="zh-CN" altLang="en-US"/>
              <a:t>‹#›</a:t>
            </a:fld>
            <a:endParaRPr lang="zh-CN" altLang="en-US"/>
          </a:p>
        </p:txBody>
      </p:sp>
    </p:spTree>
  </p:cSld>
  <p:clrMap bg1="lt1" tx1="dk1" bg2="lt2" tx2="dk2" accent1="accent1" accent2="accent2" accent3="accent3" accent4="accent4" accent5="accent5" accent6="accent6" hlink="hlink" folHlink="folHlink"/>
  <p:sldLayoutIdLst>
    <p:sldLayoutId id="2147483649" r:id="rId1"/>
    <p:sldLayoutId id="2147483650" r:id="rId2"/>
    <p:sldLayoutId id="2147483651" r:id="rId3"/>
    <p:sldLayoutId id="2147483652" r:id="rId4"/>
    <p:sldLayoutId id="2147483653" r:id="rId5"/>
    <p:sldLayoutId id="2147483654" r:id="rId6"/>
    <p:sldLayoutId id="2147483655" r:id="rId7"/>
    <p:sldLayoutId id="2147483656" r:id="rId8"/>
    <p:sldLayoutId id="2147483657" r:id="rId9"/>
    <p:sldLayoutId id="2147483658" r:id="rId10"/>
    <p:sldLayoutId id="2147483659" r:id="rId11"/>
    <p:sldLayoutId id="2147483660" r:id="rId12"/>
  </p:sldLayoutIdLst>
  <p:txStyles>
    <p:titleStyle>
      <a:lvl1pPr algn="ctr" rtl="0" eaLnBrk="1" fontAlgn="base" hangingPunct="1">
        <a:spcBef>
          <a:spcPct val="0"/>
        </a:spcBef>
        <a:spcAft>
          <a:spcPct val="0"/>
        </a:spcAft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  <a:lvl2pPr algn="ctr" rtl="0" eaLnBrk="1" fontAlgn="base" hangingPunct="1">
        <a:spcBef>
          <a:spcPct val="0"/>
        </a:spcBef>
        <a:spcAft>
          <a:spcPct val="0"/>
        </a:spcAft>
        <a:defRPr sz="4400">
          <a:solidFill>
            <a:schemeClr val="tx1"/>
          </a:solidFill>
          <a:latin typeface="Calibri" panose="020F0502020204030204" pitchFamily="34" charset="0"/>
          <a:ea typeface="宋体" panose="02010600030101010101" pitchFamily="2" charset="-122"/>
        </a:defRPr>
      </a:lvl2pPr>
      <a:lvl3pPr algn="ctr" rtl="0" eaLnBrk="1" fontAlgn="base" hangingPunct="1">
        <a:spcBef>
          <a:spcPct val="0"/>
        </a:spcBef>
        <a:spcAft>
          <a:spcPct val="0"/>
        </a:spcAft>
        <a:defRPr sz="4400">
          <a:solidFill>
            <a:schemeClr val="tx1"/>
          </a:solidFill>
          <a:latin typeface="Calibri" panose="020F0502020204030204" pitchFamily="34" charset="0"/>
          <a:ea typeface="宋体" panose="02010600030101010101" pitchFamily="2" charset="-122"/>
        </a:defRPr>
      </a:lvl3pPr>
      <a:lvl4pPr algn="ctr" rtl="0" eaLnBrk="1" fontAlgn="base" hangingPunct="1">
        <a:spcBef>
          <a:spcPct val="0"/>
        </a:spcBef>
        <a:spcAft>
          <a:spcPct val="0"/>
        </a:spcAft>
        <a:defRPr sz="4400">
          <a:solidFill>
            <a:schemeClr val="tx1"/>
          </a:solidFill>
          <a:latin typeface="Calibri" panose="020F0502020204030204" pitchFamily="34" charset="0"/>
          <a:ea typeface="宋体" panose="02010600030101010101" pitchFamily="2" charset="-122"/>
        </a:defRPr>
      </a:lvl4pPr>
      <a:lvl5pPr algn="ctr" rtl="0" eaLnBrk="1" fontAlgn="base" hangingPunct="1">
        <a:spcBef>
          <a:spcPct val="0"/>
        </a:spcBef>
        <a:spcAft>
          <a:spcPct val="0"/>
        </a:spcAft>
        <a:defRPr sz="4400">
          <a:solidFill>
            <a:schemeClr val="tx1"/>
          </a:solidFill>
          <a:latin typeface="Calibri" panose="020F0502020204030204" pitchFamily="34" charset="0"/>
          <a:ea typeface="宋体" panose="02010600030101010101" pitchFamily="2" charset="-122"/>
        </a:defRPr>
      </a:lvl5pPr>
      <a:lvl6pPr marL="457200" algn="ctr" rtl="0" eaLnBrk="1" fontAlgn="base" hangingPunct="1">
        <a:spcBef>
          <a:spcPct val="0"/>
        </a:spcBef>
        <a:spcAft>
          <a:spcPct val="0"/>
        </a:spcAft>
        <a:defRPr sz="4400">
          <a:solidFill>
            <a:schemeClr val="tx1"/>
          </a:solidFill>
          <a:latin typeface="Calibri" panose="020F0502020204030204" pitchFamily="34" charset="0"/>
          <a:ea typeface="宋体" panose="02010600030101010101" pitchFamily="2" charset="-122"/>
        </a:defRPr>
      </a:lvl6pPr>
      <a:lvl7pPr marL="914400" algn="ctr" rtl="0" eaLnBrk="1" fontAlgn="base" hangingPunct="1">
        <a:spcBef>
          <a:spcPct val="0"/>
        </a:spcBef>
        <a:spcAft>
          <a:spcPct val="0"/>
        </a:spcAft>
        <a:defRPr sz="4400">
          <a:solidFill>
            <a:schemeClr val="tx1"/>
          </a:solidFill>
          <a:latin typeface="Calibri" panose="020F0502020204030204" pitchFamily="34" charset="0"/>
          <a:ea typeface="宋体" panose="02010600030101010101" pitchFamily="2" charset="-122"/>
        </a:defRPr>
      </a:lvl7pPr>
      <a:lvl8pPr marL="1371600" algn="ctr" rtl="0" eaLnBrk="1" fontAlgn="base" hangingPunct="1">
        <a:spcBef>
          <a:spcPct val="0"/>
        </a:spcBef>
        <a:spcAft>
          <a:spcPct val="0"/>
        </a:spcAft>
        <a:defRPr sz="4400">
          <a:solidFill>
            <a:schemeClr val="tx1"/>
          </a:solidFill>
          <a:latin typeface="Calibri" panose="020F0502020204030204" pitchFamily="34" charset="0"/>
          <a:ea typeface="宋体" panose="02010600030101010101" pitchFamily="2" charset="-122"/>
        </a:defRPr>
      </a:lvl8pPr>
      <a:lvl9pPr marL="1828800" algn="ctr" rtl="0" eaLnBrk="1" fontAlgn="base" hangingPunct="1">
        <a:spcBef>
          <a:spcPct val="0"/>
        </a:spcBef>
        <a:spcAft>
          <a:spcPct val="0"/>
        </a:spcAft>
        <a:defRPr sz="4400">
          <a:solidFill>
            <a:schemeClr val="tx1"/>
          </a:solidFill>
          <a:latin typeface="Calibri" panose="020F0502020204030204" pitchFamily="34" charset="0"/>
          <a:ea typeface="宋体" panose="02010600030101010101" pitchFamily="2" charset="-122"/>
        </a:defRPr>
      </a:lvl9pPr>
    </p:titleStyle>
    <p:bodyStyle>
      <a:lvl1pPr marL="342900" indent="-342900" algn="l" rtl="0" eaLnBrk="1" fontAlgn="base" hangingPunct="1">
        <a:spcBef>
          <a:spcPct val="20000"/>
        </a:spcBef>
        <a:spcAft>
          <a:spcPct val="0"/>
        </a:spcAft>
        <a:buFont typeface="Arial" panose="020B0604020202020204" pitchFamily="34" charset="0"/>
        <a:buChar char="•"/>
        <a:defRPr sz="3200" kern="1200">
          <a:solidFill>
            <a:schemeClr val="tx1"/>
          </a:solidFill>
          <a:latin typeface="+mn-lt"/>
          <a:ea typeface="+mn-ea"/>
          <a:cs typeface="+mn-cs"/>
        </a:defRPr>
      </a:lvl1pPr>
      <a:lvl2pPr marL="742950" indent="-285750" algn="l" rtl="0" eaLnBrk="1" fontAlgn="base" hangingPunct="1">
        <a:spcBef>
          <a:spcPct val="20000"/>
        </a:spcBef>
        <a:spcAft>
          <a:spcPct val="0"/>
        </a:spcAft>
        <a:buFont typeface="Arial" panose="020B0604020202020204" pitchFamily="34" charset="0"/>
        <a:buChar char="–"/>
        <a:defRPr sz="28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rtl="0" eaLnBrk="1" fontAlgn="base" hangingPunct="1">
        <a:spcBef>
          <a:spcPct val="20000"/>
        </a:spcBef>
        <a:spcAft>
          <a:spcPct val="0"/>
        </a:spcAft>
        <a:buFont typeface="Arial" panose="020B0604020202020204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rtl="0" eaLnBrk="1" fontAlgn="base" hangingPunct="1">
        <a:spcBef>
          <a:spcPct val="20000"/>
        </a:spcBef>
        <a:spcAft>
          <a:spcPct val="0"/>
        </a:spcAft>
        <a:buFont typeface="Arial" panose="020B0604020202020204" pitchFamily="34" charset="0"/>
        <a:buChar char="–"/>
        <a:defRPr sz="20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rtl="0" eaLnBrk="1" fontAlgn="base" hangingPunct="1">
        <a:spcBef>
          <a:spcPct val="20000"/>
        </a:spcBef>
        <a:spcAft>
          <a:spcPct val="0"/>
        </a:spcAft>
        <a:buFont typeface="Arial" panose="020B0604020202020204" pitchFamily="34" charset="0"/>
        <a:buChar char="»"/>
        <a:defRPr sz="2000" kern="1200">
          <a:solidFill>
            <a:schemeClr val="tx1"/>
          </a:solidFill>
          <a:latin typeface="+mn-lt"/>
          <a:ea typeface="+mn-ea"/>
          <a:cs typeface="+mn-cs"/>
        </a:defRPr>
      </a:lvl5pPr>
      <a:lvl6pPr marL="2513965" indent="-228600" algn="l" defTabSz="913765" rtl="0" eaLnBrk="1" latinLnBrk="0" hangingPunct="1">
        <a:spcBef>
          <a:spcPct val="20000"/>
        </a:spcBef>
        <a:buFont typeface="Arial" panose="020B0604020202020204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165" indent="-228600" algn="l" defTabSz="913765" rtl="0" eaLnBrk="1" latinLnBrk="0" hangingPunct="1">
        <a:spcBef>
          <a:spcPct val="20000"/>
        </a:spcBef>
        <a:buFont typeface="Arial" panose="020B0604020202020204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7pPr>
      <a:lvl8pPr marL="3428365" indent="-228600" algn="l" defTabSz="913765" rtl="0" eaLnBrk="1" latinLnBrk="0" hangingPunct="1">
        <a:spcBef>
          <a:spcPct val="20000"/>
        </a:spcBef>
        <a:buFont typeface="Arial" panose="020B0604020202020204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8pPr>
      <a:lvl9pPr marL="3885565" indent="-228600" algn="l" defTabSz="913765" rtl="0" eaLnBrk="1" latinLnBrk="0" hangingPunct="1">
        <a:spcBef>
          <a:spcPct val="20000"/>
        </a:spcBef>
        <a:buFont typeface="Arial" panose="020B0604020202020204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zh-CN"/>
      </a:defPPr>
      <a:lvl1pPr marL="0" algn="l" defTabSz="913765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3765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3765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3765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3765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5365" algn="l" defTabSz="913765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2565" algn="l" defTabSz="913765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199765" algn="l" defTabSz="913765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6965" algn="l" defTabSz="913765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3" Type="http://schemas.openxmlformats.org/officeDocument/2006/relationships/image" Target="../media/image2.png"/><Relationship Id="rId2" Type="http://schemas.openxmlformats.org/officeDocument/2006/relationships/image" Target="../media/image1.jpeg"/><Relationship Id="rId1" Type="http://schemas.openxmlformats.org/officeDocument/2006/relationships/slideLayout" Target="../slideLayouts/slideLayout7.xml"/></Relationships>
</file>

<file path=ppt/slides/_rels/slide2.xml.rels><?xml version="1.0" encoding="UTF-8" standalone="yes"?>
<Relationships xmlns="http://schemas.openxmlformats.org/package/2006/relationships"><Relationship Id="rId2" Type="http://schemas.openxmlformats.org/officeDocument/2006/relationships/image" Target="../media/image3.png"/><Relationship Id="rId1" Type="http://schemas.openxmlformats.org/officeDocument/2006/relationships/slideLayout" Target="../slideLayouts/slideLayout7.xml"/></Relationships>
</file>

<file path=ppt/slides/_rels/slide3.xml.rels><?xml version="1.0" encoding="UTF-8" standalone="yes"?>
<Relationships xmlns="http://schemas.openxmlformats.org/package/2006/relationships"><Relationship Id="rId2" Type="http://schemas.openxmlformats.org/officeDocument/2006/relationships/image" Target="../media/image4.jpeg"/><Relationship Id="rId1" Type="http://schemas.openxmlformats.org/officeDocument/2006/relationships/slideLayout" Target="../slideLayouts/slideLayout7.xml"/></Relationships>
</file>

<file path=ppt/slides/_rels/slide4.xml.rels><?xml version="1.0" encoding="UTF-8" standalone="yes"?>
<Relationships xmlns="http://schemas.openxmlformats.org/package/2006/relationships"><Relationship Id="rId2" Type="http://schemas.openxmlformats.org/officeDocument/2006/relationships/image" Target="../media/image4.jpeg"/><Relationship Id="rId1" Type="http://schemas.openxmlformats.org/officeDocument/2006/relationships/slideLayout" Target="../slideLayouts/slideLayout7.xml"/></Relationships>
</file>

<file path=ppt/slides/_rels/slide5.xml.rels><?xml version="1.0" encoding="UTF-8" standalone="yes"?>
<Relationships xmlns="http://schemas.openxmlformats.org/package/2006/relationships"><Relationship Id="rId2" Type="http://schemas.openxmlformats.org/officeDocument/2006/relationships/image" Target="../media/image4.jpeg"/><Relationship Id="rId1" Type="http://schemas.openxmlformats.org/officeDocument/2006/relationships/slideLayout" Target="../slideLayouts/slideLayout7.xml"/></Relationships>
</file>

<file path=ppt/slides/_rels/slide6.xml.rels><?xml version="1.0" encoding="UTF-8" standalone="yes"?>
<Relationships xmlns="http://schemas.openxmlformats.org/package/2006/relationships"><Relationship Id="rId3" Type="http://schemas.openxmlformats.org/officeDocument/2006/relationships/image" Target="../media/image5.jpeg"/><Relationship Id="rId2" Type="http://schemas.openxmlformats.org/officeDocument/2006/relationships/image" Target="../media/image4.jpeg"/><Relationship Id="rId1" Type="http://schemas.openxmlformats.org/officeDocument/2006/relationships/slideLayout" Target="../slideLayouts/slideLayout7.xml"/></Relationships>
</file>

<file path=ppt/slides/_rels/slide7.xml.rels><?xml version="1.0" encoding="UTF-8" standalone="yes"?>
<Relationships xmlns="http://schemas.openxmlformats.org/package/2006/relationships"><Relationship Id="rId3" Type="http://schemas.openxmlformats.org/officeDocument/2006/relationships/image" Target="../media/image6.jpeg"/><Relationship Id="rId2" Type="http://schemas.openxmlformats.org/officeDocument/2006/relationships/image" Target="../media/image4.jpeg"/><Relationship Id="rId1" Type="http://schemas.openxmlformats.org/officeDocument/2006/relationships/slideLayout" Target="../slideLayouts/slideLayout7.xml"/></Relationships>
</file>

<file path=ppt/slides/_rels/slide8.xml.rels><?xml version="1.0" encoding="UTF-8" standalone="yes"?>
<Relationships xmlns="http://schemas.openxmlformats.org/package/2006/relationships"><Relationship Id="rId3" Type="http://schemas.openxmlformats.org/officeDocument/2006/relationships/image" Target="../media/image7.jpeg"/><Relationship Id="rId2" Type="http://schemas.openxmlformats.org/officeDocument/2006/relationships/image" Target="../media/image4.jpeg"/><Relationship Id="rId1" Type="http://schemas.openxmlformats.org/officeDocument/2006/relationships/slideLayout" Target="../slideLayouts/slideLayout7.xml"/></Relationships>
</file>

<file path=ppt/slides/_rels/slide9.xml.rels><?xml version="1.0" encoding="UTF-8" standalone="yes"?>
<Relationships xmlns="http://schemas.openxmlformats.org/package/2006/relationships"><Relationship Id="rId2" Type="http://schemas.openxmlformats.org/officeDocument/2006/relationships/image" Target="../media/image8.jpeg"/><Relationship Id="rId1" Type="http://schemas.openxmlformats.org/officeDocument/2006/relationships/slideLayout" Target="../slideLayouts/slideLayout7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074" name="图片 1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0" y="0"/>
            <a:ext cx="9144000" cy="51435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sp>
        <p:nvSpPr>
          <p:cNvPr id="4" name="矩形 3"/>
          <p:cNvSpPr/>
          <p:nvPr/>
        </p:nvSpPr>
        <p:spPr>
          <a:xfrm>
            <a:off x="1363663" y="1262063"/>
            <a:ext cx="6416675" cy="923925"/>
          </a:xfrm>
          <a:prstGeom prst="rect">
            <a:avLst/>
          </a:prstGeom>
        </p:spPr>
        <p:txBody>
          <a:bodyPr wrap="none" lIns="91428" tIns="45714" rIns="91428" bIns="45714">
            <a:spAutoFit/>
          </a:bodyPr>
          <a:lstStyle/>
          <a:p>
            <a:pPr algn="ctr" fontAlgn="auto">
              <a:buFont typeface="Arial" panose="020B0604020202020204" pitchFamily="34" charset="0"/>
              <a:buNone/>
              <a:defRPr/>
            </a:pPr>
            <a:r>
              <a:rPr lang="zh-CN" altLang="en-US" sz="5400" b="1" cap="all" noProof="1">
                <a:solidFill>
                  <a:srgbClr val="C00000"/>
                </a:solidFill>
                <a:effectLst>
                  <a:outerShdw blurRad="19685" dist="12700" dir="5400000" algn="tl" rotWithShape="0">
                    <a:schemeClr val="accent1">
                      <a:satMod val="130000"/>
                      <a:alpha val="60000"/>
                    </a:schemeClr>
                  </a:outerShdw>
                  <a:reflection blurRad="10000" stA="55000" endPos="48000" dist="500" dir="5400000" sy="-100000" algn="bl" rotWithShape="0"/>
                </a:effectLst>
                <a:latin typeface="华文行楷" panose="02010800040101010101" pitchFamily="2" charset="-122"/>
                <a:ea typeface="华文行楷" panose="02010800040101010101" pitchFamily="2" charset="-122"/>
              </a:rPr>
              <a:t>阳光能源集团电子报</a:t>
            </a:r>
          </a:p>
        </p:txBody>
      </p:sp>
      <p:sp>
        <p:nvSpPr>
          <p:cNvPr id="9" name="矩形 8"/>
          <p:cNvSpPr/>
          <p:nvPr/>
        </p:nvSpPr>
        <p:spPr>
          <a:xfrm>
            <a:off x="4985406" y="4307284"/>
            <a:ext cx="4102406" cy="646331"/>
          </a:xfrm>
          <a:prstGeom prst="rect">
            <a:avLst/>
          </a:prstGeom>
          <a:noFill/>
        </p:spPr>
        <p:txBody>
          <a:bodyPr wrap="none">
            <a:spAutoFit/>
          </a:bodyPr>
          <a:lstStyle/>
          <a:p>
            <a:pPr algn="ctr">
              <a:buFont typeface="Arial" panose="020B0604020202020204" pitchFamily="34" charset="0"/>
              <a:buNone/>
              <a:defRPr/>
            </a:pPr>
            <a:r>
              <a:rPr lang="en-US" altLang="zh-CN" sz="3600" b="1" noProof="1">
                <a:ln w="17780" cmpd="sng">
                  <a:solidFill>
                    <a:schemeClr val="accent1">
                      <a:tint val="3000"/>
                    </a:schemeClr>
                  </a:solidFill>
                  <a:prstDash val="solid"/>
                  <a:miter lim="800000"/>
                </a:ln>
                <a:solidFill>
                  <a:schemeClr val="accent2">
                    <a:lumMod val="40000"/>
                    <a:lumOff val="60000"/>
                  </a:schemeClr>
                </a:solidFill>
                <a:effectLst>
                  <a:outerShdw blurRad="55000" dist="50800" dir="5400000" algn="tl">
                    <a:srgbClr val="000000">
                      <a:alpha val="33000"/>
                    </a:srgbClr>
                  </a:outerShdw>
                </a:effectLst>
                <a:latin typeface="华文中宋" panose="02010600040101010101" pitchFamily="2" charset="-122"/>
                <a:ea typeface="华文中宋" panose="02010600040101010101" pitchFamily="2" charset="-122"/>
              </a:rPr>
              <a:t>2018</a:t>
            </a:r>
            <a:r>
              <a:rPr lang="zh-CN" altLang="en-US" sz="3600" b="1" noProof="1">
                <a:ln w="17780" cmpd="sng">
                  <a:solidFill>
                    <a:schemeClr val="accent1">
                      <a:tint val="3000"/>
                    </a:schemeClr>
                  </a:solidFill>
                  <a:prstDash val="solid"/>
                  <a:miter lim="800000"/>
                </a:ln>
                <a:solidFill>
                  <a:schemeClr val="accent2">
                    <a:lumMod val="40000"/>
                    <a:lumOff val="60000"/>
                  </a:schemeClr>
                </a:solidFill>
                <a:effectLst>
                  <a:outerShdw blurRad="55000" dist="50800" dir="5400000" algn="tl">
                    <a:srgbClr val="000000">
                      <a:alpha val="33000"/>
                    </a:srgbClr>
                  </a:outerShdw>
                </a:effectLst>
                <a:latin typeface="华文中宋" panose="02010600040101010101" pitchFamily="2" charset="-122"/>
                <a:ea typeface="华文中宋" panose="02010600040101010101" pitchFamily="2" charset="-122"/>
              </a:rPr>
              <a:t>年</a:t>
            </a:r>
            <a:r>
              <a:rPr lang="zh-CN" altLang="en-US" sz="3600" b="1" noProof="1" smtClean="0">
                <a:ln w="17780" cmpd="sng">
                  <a:solidFill>
                    <a:schemeClr val="accent1">
                      <a:tint val="3000"/>
                    </a:schemeClr>
                  </a:solidFill>
                  <a:prstDash val="solid"/>
                  <a:miter lim="800000"/>
                </a:ln>
                <a:solidFill>
                  <a:schemeClr val="accent2">
                    <a:lumMod val="40000"/>
                    <a:lumOff val="60000"/>
                  </a:schemeClr>
                </a:solidFill>
                <a:effectLst>
                  <a:outerShdw blurRad="55000" dist="50800" dir="5400000" algn="tl">
                    <a:srgbClr val="000000">
                      <a:alpha val="33000"/>
                    </a:srgbClr>
                  </a:outerShdw>
                </a:effectLst>
                <a:latin typeface="华文中宋" panose="02010600040101010101" pitchFamily="2" charset="-122"/>
                <a:ea typeface="华文中宋" panose="02010600040101010101" pitchFamily="2" charset="-122"/>
              </a:rPr>
              <a:t>第三十一期</a:t>
            </a:r>
            <a:endParaRPr lang="zh-CN" altLang="en-US" sz="3600" b="1" noProof="1">
              <a:ln w="17780" cmpd="sng">
                <a:solidFill>
                  <a:schemeClr val="accent1">
                    <a:tint val="3000"/>
                  </a:schemeClr>
                </a:solidFill>
                <a:prstDash val="solid"/>
                <a:miter lim="800000"/>
              </a:ln>
              <a:solidFill>
                <a:schemeClr val="accent2">
                  <a:lumMod val="40000"/>
                  <a:lumOff val="60000"/>
                </a:schemeClr>
              </a:solidFill>
              <a:effectLst>
                <a:outerShdw blurRad="55000" dist="50800" dir="5400000" algn="tl">
                  <a:srgbClr val="000000">
                    <a:alpha val="33000"/>
                  </a:srgbClr>
                </a:outerShdw>
              </a:effectLst>
              <a:latin typeface="华文中宋" panose="02010600040101010101" pitchFamily="2" charset="-122"/>
              <a:ea typeface="华文中宋" panose="02010600040101010101" pitchFamily="2" charset="-122"/>
            </a:endParaRPr>
          </a:p>
        </p:txBody>
      </p:sp>
      <p:pic>
        <p:nvPicPr>
          <p:cNvPr id="3077" name="Picture 2"/>
          <p:cNvPicPr>
            <a:picLocks noChangeAspect="1" noChangeArrowheads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0" y="196850"/>
            <a:ext cx="1403350" cy="1011238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098" name="图片 5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1113" y="-15875"/>
            <a:ext cx="9121775" cy="517525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sp>
        <p:nvSpPr>
          <p:cNvPr id="9" name="矩形 8"/>
          <p:cNvSpPr/>
          <p:nvPr/>
        </p:nvSpPr>
        <p:spPr>
          <a:xfrm>
            <a:off x="4589780" y="3292475"/>
            <a:ext cx="4378960" cy="368300"/>
          </a:xfrm>
          <a:prstGeom prst="rect">
            <a:avLst/>
          </a:prstGeom>
          <a:noFill/>
          <a:ln>
            <a:noFill/>
          </a:ln>
        </p:spPr>
        <p:txBody>
          <a:bodyPr wrap="square">
            <a:spAutoFit/>
          </a:bodyPr>
          <a:lstStyle/>
          <a:p>
            <a:pPr>
              <a:buFont typeface="Arial" panose="020B0604020202020204" pitchFamily="34" charset="0"/>
              <a:buNone/>
              <a:defRPr/>
            </a:pPr>
            <a:r>
              <a:rPr lang="zh-CN" altLang="en-US" b="1" noProof="1" smtClean="0">
                <a:solidFill>
                  <a:schemeClr val="accent1">
                    <a:lumMod val="50000"/>
                  </a:schemeClr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  <a:reflection blurRad="6350" stA="53000" endA="300" endPos="35500" dir="5400000" sy="-90000" algn="bl" rotWithShape="0"/>
                </a:effectLst>
              </a:rPr>
              <a:t>万众一心共患难   和衷共济创辉煌</a:t>
            </a:r>
            <a:r>
              <a:rPr lang="en-US" altLang="zh-CN" b="1" noProof="1" smtClean="0">
                <a:solidFill>
                  <a:schemeClr val="accent1">
                    <a:lumMod val="50000"/>
                  </a:schemeClr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  <a:reflection blurRad="6350" stA="53000" endA="300" endPos="35500" dir="5400000" sy="-90000" algn="bl" rotWithShape="0"/>
                </a:effectLst>
              </a:rPr>
              <a:t>——  </a:t>
            </a:r>
            <a:r>
              <a:rPr lang="en-US" altLang="zh-CN" b="1" noProof="1">
                <a:solidFill>
                  <a:schemeClr val="accent1">
                    <a:lumMod val="50000"/>
                  </a:schemeClr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  <a:reflection blurRad="6350" stA="53000" endA="300" endPos="35500" dir="5400000" sy="-90000" algn="bl" rotWithShape="0"/>
                </a:effectLst>
              </a:rPr>
              <a:t>03</a:t>
            </a:r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图片 1" descr="d1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-6985" y="8890"/>
            <a:ext cx="9154795" cy="5141595"/>
          </a:xfrm>
          <a:prstGeom prst="rect">
            <a:avLst/>
          </a:prstGeom>
        </p:spPr>
      </p:pic>
      <p:sp>
        <p:nvSpPr>
          <p:cNvPr id="7" name="TextBox 6"/>
          <p:cNvSpPr txBox="1"/>
          <p:nvPr/>
        </p:nvSpPr>
        <p:spPr>
          <a:xfrm>
            <a:off x="763905" y="837565"/>
            <a:ext cx="7764145" cy="330390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>
              <a:lnSpc>
                <a:spcPct val="150000"/>
              </a:lnSpc>
            </a:pPr>
            <a:r>
              <a:rPr lang="en-US" altLang="zh-CN" sz="1600" b="1" dirty="0" smtClean="0">
                <a:effectLst>
                  <a:outerShdw blurRad="38100" dist="38100" dir="2700000" algn="tl">
                    <a:srgbClr val="C0C0C0"/>
                  </a:outerShdw>
                </a:effectLst>
                <a:latin typeface="仿宋_GB2312" panose="02010609030101010101" pitchFamily="49" charset="-122"/>
                <a:ea typeface="仿宋_GB2312" panose="02010609030101010101" pitchFamily="49" charset="-122"/>
              </a:rPr>
              <a:t>   </a:t>
            </a:r>
            <a:r>
              <a:rPr lang="en-US" altLang="zh-CN" sz="1600" b="1" dirty="0" smtClean="0">
                <a:effectLst>
                  <a:outerShdw blurRad="38100" dist="38100" dir="2700000" algn="tl">
                    <a:srgbClr val="C0C0C0"/>
                  </a:outerShdw>
                </a:effectLst>
                <a:latin typeface="华文仿宋" panose="02010600040101010101" charset="-122"/>
                <a:ea typeface="华文仿宋" panose="02010600040101010101" charset="-122"/>
                <a:cs typeface="华文仿宋" panose="02010600040101010101" charset="-122"/>
              </a:rPr>
              <a:t> </a:t>
            </a:r>
            <a:r>
              <a:rPr lang="zh-CN" altLang="en-US" sz="2400" dirty="0" smtClean="0">
                <a:solidFill>
                  <a:schemeClr val="accent2">
                    <a:lumMod val="75000"/>
                  </a:schemeClr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华文行楷" panose="02010800040101010101" pitchFamily="2" charset="-122"/>
                <a:ea typeface="华文行楷" panose="02010800040101010101" pitchFamily="2" charset="-122"/>
                <a:cs typeface="华文行楷" panose="02010800040101010101" pitchFamily="2" charset="-122"/>
              </a:rPr>
              <a:t>万众一心共患难    和衷共济创辉煌</a:t>
            </a:r>
            <a:endParaRPr lang="en-US" altLang="zh-CN" sz="2400" b="1" dirty="0" smtClean="0">
              <a:solidFill>
                <a:schemeClr val="accent2">
                  <a:lumMod val="75000"/>
                </a:schemeClr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华文行楷" panose="02010800040101010101" pitchFamily="2" charset="-122"/>
              <a:ea typeface="华文行楷" panose="02010800040101010101" pitchFamily="2" charset="-122"/>
              <a:cs typeface="华文行楷" panose="02010800040101010101" pitchFamily="2" charset="-122"/>
            </a:endParaRPr>
          </a:p>
          <a:p>
            <a:pPr>
              <a:lnSpc>
                <a:spcPct val="180000"/>
              </a:lnSpc>
              <a:spcBef>
                <a:spcPts val="0"/>
              </a:spcBef>
              <a:spcAft>
                <a:spcPts val="0"/>
              </a:spcAft>
            </a:pPr>
            <a:r>
              <a:rPr lang="en-US" altLang="zh-CN" sz="1600" b="1" dirty="0" smtClean="0">
                <a:effectLst>
                  <a:outerShdw blurRad="38100" dist="38100" dir="2700000" algn="tl">
                    <a:srgbClr val="C0C0C0"/>
                  </a:outerShdw>
                </a:effectLst>
                <a:latin typeface="华文仿宋" panose="02010600040101010101" charset="-122"/>
                <a:ea typeface="华文仿宋" panose="02010600040101010101" charset="-122"/>
                <a:cs typeface="华文仿宋" panose="02010600040101010101" charset="-122"/>
              </a:rPr>
              <a:t>      为了更好地总结集团公司各单位2018年上半年责任状和管理评审工作的完成情况，制定好下半年的工作计划</a:t>
            </a:r>
            <a:r>
              <a:rPr lang="zh-CN" altLang="en-US" sz="1600" b="1" dirty="0" smtClean="0">
                <a:effectLst>
                  <a:outerShdw blurRad="38100" dist="38100" dir="2700000" algn="tl">
                    <a:srgbClr val="C0C0C0"/>
                  </a:outerShdw>
                </a:effectLst>
                <a:latin typeface="华文仿宋" panose="02010600040101010101" charset="-122"/>
                <a:ea typeface="华文仿宋" panose="02010600040101010101" charset="-122"/>
                <a:cs typeface="华文仿宋" panose="02010600040101010101" charset="-122"/>
              </a:rPr>
              <a:t>。</a:t>
            </a:r>
            <a:r>
              <a:rPr lang="en-US" altLang="zh-CN" sz="1600" b="1" dirty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华文仿宋" panose="02010600040101010101" charset="-122"/>
                <a:ea typeface="华文仿宋" panose="02010600040101010101" charset="-122"/>
                <a:cs typeface="华文仿宋" panose="02010600040101010101" charset="-122"/>
              </a:rPr>
              <a:t>7</a:t>
            </a:r>
            <a:r>
              <a:rPr lang="zh-CN" altLang="en-US" sz="1600" b="1" dirty="0" smtClean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华文仿宋" panose="02010600040101010101" charset="-122"/>
                <a:ea typeface="华文仿宋" panose="02010600040101010101" charset="-122"/>
                <a:cs typeface="华文仿宋" panose="02010600040101010101" charset="-122"/>
              </a:rPr>
              <a:t>月</a:t>
            </a:r>
            <a:r>
              <a:rPr lang="en-US" altLang="zh-CN" sz="1600" b="1" dirty="0" smtClean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华文仿宋" panose="02010600040101010101" charset="-122"/>
                <a:ea typeface="华文仿宋" panose="02010600040101010101" charset="-122"/>
                <a:cs typeface="华文仿宋" panose="02010600040101010101" charset="-122"/>
              </a:rPr>
              <a:t>27</a:t>
            </a:r>
            <a:r>
              <a:rPr lang="zh-CN" altLang="en-US" sz="1600" b="1" dirty="0" smtClean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华文仿宋" panose="02010600040101010101" charset="-122"/>
                <a:ea typeface="华文仿宋" panose="02010600040101010101" charset="-122"/>
                <a:cs typeface="华文仿宋" panose="02010600040101010101" charset="-122"/>
              </a:rPr>
              <a:t>日下午</a:t>
            </a:r>
            <a:r>
              <a:rPr lang="en-US" altLang="zh-CN" sz="1600" b="1" dirty="0" smtClean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华文仿宋" panose="02010600040101010101" charset="-122"/>
                <a:ea typeface="华文仿宋" panose="02010600040101010101" charset="-122"/>
                <a:cs typeface="华文仿宋" panose="02010600040101010101" charset="-122"/>
              </a:rPr>
              <a:t>1</a:t>
            </a:r>
            <a:r>
              <a:rPr lang="zh-CN" altLang="en-US" sz="1600" b="1" dirty="0" smtClean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华文仿宋" panose="02010600040101010101" charset="-122"/>
                <a:ea typeface="华文仿宋" panose="02010600040101010101" charset="-122"/>
                <a:cs typeface="华文仿宋" panose="02010600040101010101" charset="-122"/>
              </a:rPr>
              <a:t>点，</a:t>
            </a:r>
            <a:r>
              <a:rPr lang="en-US" altLang="zh-CN" sz="1600" b="1" dirty="0" smtClean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华文仿宋" panose="02010600040101010101" charset="-122"/>
                <a:ea typeface="华文仿宋" panose="02010600040101010101" charset="-122"/>
                <a:cs typeface="华文仿宋" panose="02010600040101010101" charset="-122"/>
                <a:sym typeface="+mn-ea"/>
              </a:rPr>
              <a:t>2018</a:t>
            </a:r>
            <a:r>
              <a:rPr lang="zh-CN" altLang="en-US" sz="1600" b="1" dirty="0" smtClean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华文仿宋" panose="02010600040101010101" charset="-122"/>
                <a:ea typeface="华文仿宋" panose="02010600040101010101" charset="-122"/>
                <a:cs typeface="华文仿宋" panose="02010600040101010101" charset="-122"/>
                <a:sym typeface="+mn-ea"/>
              </a:rPr>
              <a:t>年上半年工作汇报及管理评审实施会议</a:t>
            </a:r>
            <a:r>
              <a:rPr lang="zh-CN" altLang="en-US" sz="1600" b="1" dirty="0" smtClean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华文仿宋" panose="02010600040101010101" charset="-122"/>
                <a:ea typeface="华文仿宋" panose="02010600040101010101" charset="-122"/>
                <a:cs typeface="华文仿宋" panose="02010600040101010101" charset="-122"/>
              </a:rPr>
              <a:t>在集团办公楼二楼西侧会议室召开</a:t>
            </a:r>
            <a:r>
              <a:rPr lang="zh-CN" altLang="en-US" sz="1600" b="1" dirty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华文仿宋" panose="02010600040101010101" charset="-122"/>
                <a:ea typeface="华文仿宋" panose="02010600040101010101" charset="-122"/>
                <a:cs typeface="华文仿宋" panose="02010600040101010101" charset="-122"/>
              </a:rPr>
              <a:t>。会议</a:t>
            </a:r>
            <a:r>
              <a:rPr lang="zh-CN" altLang="en-US" sz="1600" b="1" dirty="0" smtClean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华文仿宋" panose="02010600040101010101" charset="-122"/>
                <a:ea typeface="华文仿宋" panose="02010600040101010101" charset="-122"/>
                <a:cs typeface="华文仿宋" panose="02010600040101010101" charset="-122"/>
              </a:rPr>
              <a:t>由总经理主持，集团各单位中层以上管理人员和体系负责人参加了此次会议。</a:t>
            </a:r>
            <a:endParaRPr lang="en-US" altLang="zh-CN" sz="1600" b="1" dirty="0" smtClean="0"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华文仿宋" panose="02010600040101010101" charset="-122"/>
              <a:ea typeface="华文仿宋" panose="02010600040101010101" charset="-122"/>
              <a:cs typeface="华文仿宋" panose="02010600040101010101" charset="-122"/>
            </a:endParaRPr>
          </a:p>
          <a:p>
            <a:pPr>
              <a:lnSpc>
                <a:spcPct val="180000"/>
              </a:lnSpc>
              <a:spcBef>
                <a:spcPts val="0"/>
              </a:spcBef>
              <a:spcAft>
                <a:spcPts val="0"/>
              </a:spcAft>
            </a:pPr>
            <a:r>
              <a:rPr lang="en-US" altLang="zh-CN" sz="1600" b="1" dirty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华文仿宋" panose="02010600040101010101" charset="-122"/>
                <a:ea typeface="华文仿宋" panose="02010600040101010101" charset="-122"/>
                <a:cs typeface="华文仿宋" panose="02010600040101010101" charset="-122"/>
              </a:rPr>
              <a:t> </a:t>
            </a:r>
            <a:r>
              <a:rPr lang="en-US" altLang="zh-CN" sz="1600" b="1" dirty="0" smtClean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华文仿宋" panose="02010600040101010101" charset="-122"/>
                <a:ea typeface="华文仿宋" panose="02010600040101010101" charset="-122"/>
                <a:cs typeface="华文仿宋" panose="02010600040101010101" charset="-122"/>
              </a:rPr>
              <a:t>     </a:t>
            </a:r>
            <a:r>
              <a:rPr lang="zh-CN" altLang="en-US" sz="1600" b="1" dirty="0" smtClean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华文仿宋" panose="02010600040101010101" charset="-122"/>
                <a:ea typeface="华文仿宋" panose="02010600040101010101" charset="-122"/>
                <a:cs typeface="华文仿宋" panose="02010600040101010101" charset="-122"/>
              </a:rPr>
              <a:t>会上，首先由各专业公司、各部室汇报上半年重点工作、亮点、不足、改进措施，并对下半年工作的开展思路及具体举措做了详细说明。会议最后，总经理做重要讲话。</a:t>
            </a:r>
            <a:endParaRPr lang="zh-CN" altLang="en-US" sz="1600" b="1" dirty="0">
              <a:solidFill>
                <a:schemeClr val="tx1"/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华文仿宋" panose="02010600040101010101" charset="-122"/>
              <a:ea typeface="华文仿宋" panose="02010600040101010101" charset="-122"/>
              <a:cs typeface="华文仿宋" panose="02010600040101010101" charset="-122"/>
            </a:endParaRPr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图片 1" descr="d1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-6985" y="8890"/>
            <a:ext cx="9154795" cy="5141595"/>
          </a:xfrm>
          <a:prstGeom prst="rect">
            <a:avLst/>
          </a:prstGeom>
        </p:spPr>
      </p:pic>
      <p:sp>
        <p:nvSpPr>
          <p:cNvPr id="7" name="TextBox 6"/>
          <p:cNvSpPr txBox="1"/>
          <p:nvPr/>
        </p:nvSpPr>
        <p:spPr>
          <a:xfrm>
            <a:off x="783590" y="909320"/>
            <a:ext cx="7714615" cy="390652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>
              <a:lnSpc>
                <a:spcPct val="170000"/>
              </a:lnSpc>
              <a:spcBef>
                <a:spcPts val="0"/>
              </a:spcBef>
              <a:spcAft>
                <a:spcPts val="0"/>
              </a:spcAft>
            </a:pPr>
            <a:r>
              <a:rPr lang="en-US" altLang="zh-CN" sz="1600" b="1" dirty="0" smtClean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华文仿宋" panose="02010600040101010101" charset="-122"/>
                <a:ea typeface="华文仿宋" panose="02010600040101010101" charset="-122"/>
                <a:cs typeface="华文仿宋" panose="02010600040101010101" charset="-122"/>
              </a:rPr>
              <a:t>       </a:t>
            </a:r>
            <a:r>
              <a:rPr lang="zh-CN" altLang="en-US" sz="1600" b="1" dirty="0" smtClean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华文仿宋" panose="02010600040101010101" charset="-122"/>
                <a:ea typeface="华文仿宋" panose="02010600040101010101" charset="-122"/>
                <a:cs typeface="华文仿宋" panose="02010600040101010101" charset="-122"/>
              </a:rPr>
              <a:t>讲话首先对全集团上半年运营情况，包括产量情况、财务指标、责任状完成情</a:t>
            </a:r>
          </a:p>
          <a:p>
            <a:pPr>
              <a:lnSpc>
                <a:spcPct val="170000"/>
              </a:lnSpc>
              <a:spcBef>
                <a:spcPts val="0"/>
              </a:spcBef>
              <a:spcAft>
                <a:spcPts val="0"/>
              </a:spcAft>
            </a:pPr>
            <a:r>
              <a:rPr lang="zh-CN" altLang="en-US" sz="1600" b="1" dirty="0" smtClean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华文仿宋" panose="02010600040101010101" charset="-122"/>
                <a:ea typeface="华文仿宋" panose="02010600040101010101" charset="-122"/>
                <a:cs typeface="华文仿宋" panose="02010600040101010101" charset="-122"/>
              </a:rPr>
              <a:t>况等做以概述，对亮点工作做了九点总结，对存在问题一一指出，详细部署了下半年工作，最后发布管理评审指令。在布置下半年工作时，总经理提出了九字方针，即</a:t>
            </a:r>
            <a:r>
              <a:rPr lang="en-US" altLang="zh-CN" sz="1800" b="1" dirty="0" smtClean="0">
                <a:solidFill>
                  <a:srgbClr val="C000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华文行楷" panose="02010800040101010101" pitchFamily="2" charset="-122"/>
                <a:ea typeface="华文行楷" panose="02010800040101010101" pitchFamily="2" charset="-122"/>
                <a:cs typeface="华文行楷" panose="02010800040101010101" pitchFamily="2" charset="-122"/>
              </a:rPr>
              <a:t>“</a:t>
            </a:r>
            <a:r>
              <a:rPr lang="zh-CN" altLang="zh-CN" sz="1800" b="1" dirty="0" smtClean="0">
                <a:solidFill>
                  <a:srgbClr val="C000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华文行楷" panose="02010800040101010101" pitchFamily="2" charset="-122"/>
                <a:ea typeface="华文行楷" panose="02010800040101010101" pitchFamily="2" charset="-122"/>
                <a:cs typeface="华文行楷" panose="02010800040101010101" pitchFamily="2" charset="-122"/>
              </a:rPr>
              <a:t>抢市场、保资金、练内功</a:t>
            </a:r>
            <a:r>
              <a:rPr lang="en-US" altLang="zh-CN" sz="1800" b="1" dirty="0" smtClean="0">
                <a:solidFill>
                  <a:srgbClr val="C000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华文行楷" panose="02010800040101010101" pitchFamily="2" charset="-122"/>
                <a:ea typeface="华文行楷" panose="02010800040101010101" pitchFamily="2" charset="-122"/>
                <a:cs typeface="华文行楷" panose="02010800040101010101" pitchFamily="2" charset="-122"/>
              </a:rPr>
              <a:t>”</a:t>
            </a:r>
            <a:r>
              <a:rPr lang="zh-CN" altLang="en-US" sz="1600" b="1" dirty="0" smtClean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华文仿宋" panose="02010600040101010101" charset="-122"/>
                <a:ea typeface="华文仿宋" panose="02010600040101010101" charset="-122"/>
                <a:cs typeface="华文仿宋" panose="02010600040101010101" charset="-122"/>
              </a:rPr>
              <a:t>要求全体员工要认清形势、坚定信心、牢记方针，为公司发展不遗余力。讲话最后，总经理要求全体员工必须有强烈的紧迫感和危机意识，做好迎接挑战、战胜困难的心理准备。只要我们阳光人不离不弃，以高度的主人翁意识当责工作，与公司同命运、共患难，公司定会跨过低谷，享受光伏行业的盛宴。</a:t>
            </a:r>
            <a:endParaRPr lang="en-US" altLang="zh-CN" sz="1600" b="1" dirty="0" smtClean="0"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华文仿宋" panose="02010600040101010101" charset="-122"/>
              <a:ea typeface="华文仿宋" panose="02010600040101010101" charset="-122"/>
              <a:cs typeface="华文仿宋" panose="02010600040101010101" charset="-122"/>
            </a:endParaRPr>
          </a:p>
          <a:p>
            <a:pPr>
              <a:lnSpc>
                <a:spcPct val="170000"/>
              </a:lnSpc>
              <a:spcBef>
                <a:spcPts val="0"/>
              </a:spcBef>
              <a:spcAft>
                <a:spcPts val="0"/>
              </a:spcAft>
            </a:pPr>
            <a:r>
              <a:rPr lang="zh-CN" altLang="en-US" sz="1600" b="1" dirty="0" smtClean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华文仿宋" panose="02010600040101010101" charset="-122"/>
                <a:ea typeface="华文仿宋" panose="02010600040101010101" charset="-122"/>
                <a:cs typeface="华文仿宋" panose="02010600040101010101" charset="-122"/>
              </a:rPr>
              <a:t>   </a:t>
            </a:r>
            <a:r>
              <a:rPr lang="zh-CN" altLang="en-US" sz="1600" b="1" dirty="0" smtClean="0">
                <a:solidFill>
                  <a:schemeClr val="tx1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华文仿宋" panose="02010600040101010101" charset="-122"/>
                <a:ea typeface="华文仿宋" panose="02010600040101010101" charset="-122"/>
                <a:cs typeface="华文仿宋" panose="02010600040101010101" charset="-122"/>
              </a:rPr>
              <a:t>   </a:t>
            </a:r>
            <a:endParaRPr lang="zh-CN" altLang="en-US" sz="1600" b="1" dirty="0">
              <a:solidFill>
                <a:schemeClr val="tx1"/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华文仿宋" panose="02010600040101010101" charset="-122"/>
              <a:ea typeface="华文仿宋" panose="02010600040101010101" charset="-122"/>
              <a:cs typeface="华文仿宋" panose="02010600040101010101" charset="-122"/>
            </a:endParaRPr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图片 1" descr="d1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63500" y="1270"/>
            <a:ext cx="9154795" cy="5141595"/>
          </a:xfrm>
          <a:prstGeom prst="rect">
            <a:avLst/>
          </a:prstGeom>
        </p:spPr>
      </p:pic>
      <p:sp>
        <p:nvSpPr>
          <p:cNvPr id="7" name="TextBox 6"/>
          <p:cNvSpPr txBox="1"/>
          <p:nvPr/>
        </p:nvSpPr>
        <p:spPr>
          <a:xfrm>
            <a:off x="783590" y="1052830"/>
            <a:ext cx="7714615" cy="134556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>
              <a:lnSpc>
                <a:spcPct val="170000"/>
              </a:lnSpc>
              <a:spcBef>
                <a:spcPts val="0"/>
              </a:spcBef>
              <a:spcAft>
                <a:spcPts val="0"/>
              </a:spcAft>
            </a:pPr>
            <a:r>
              <a:rPr lang="en-US" altLang="zh-CN" sz="1600" b="1" dirty="0" smtClean="0">
                <a:solidFill>
                  <a:schemeClr val="tx1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华文仿宋" panose="02010600040101010101" charset="-122"/>
                <a:ea typeface="华文仿宋" panose="02010600040101010101" charset="-122"/>
                <a:cs typeface="华文仿宋" panose="02010600040101010101" charset="-122"/>
              </a:rPr>
              <a:t>       </a:t>
            </a:r>
            <a:r>
              <a:rPr lang="zh-CN" altLang="en-US" sz="1600" b="1" dirty="0" smtClean="0">
                <a:solidFill>
                  <a:schemeClr val="tx1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华文仿宋" panose="02010600040101010101" charset="-122"/>
                <a:ea typeface="华文仿宋" panose="02010600040101010101" charset="-122"/>
                <a:cs typeface="华文仿宋" panose="02010600040101010101" charset="-122"/>
              </a:rPr>
              <a:t>近两年光伏人将面临前所未有的考验，相信</a:t>
            </a:r>
            <a:r>
              <a:rPr lang="zh-CN" altLang="zh-CN" sz="1600" b="1" dirty="0">
                <a:solidFill>
                  <a:schemeClr val="tx1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华文仿宋" panose="02010600040101010101" charset="-122"/>
                <a:ea typeface="华文仿宋" panose="02010600040101010101" charset="-122"/>
                <a:cs typeface="华文仿宋" panose="02010600040101010101" charset="-122"/>
                <a:sym typeface="+mn-ea"/>
              </a:rPr>
              <a:t>阳光人会以此次会议为契机，</a:t>
            </a:r>
            <a:r>
              <a:rPr lang="zh-CN" altLang="en-US" sz="1600" b="1" dirty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华文仿宋" panose="02010600040101010101" charset="-122"/>
                <a:ea typeface="华文仿宋" panose="02010600040101010101" charset="-122"/>
                <a:cs typeface="华文仿宋" panose="02010600040101010101" charset="-122"/>
                <a:sym typeface="+mn-ea"/>
              </a:rPr>
              <a:t>勇于当责，敢于作为，</a:t>
            </a:r>
            <a:r>
              <a:rPr lang="zh-CN" altLang="en-US" sz="1600" b="1" dirty="0" smtClean="0">
                <a:solidFill>
                  <a:schemeClr val="tx1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华文仿宋" panose="02010600040101010101" charset="-122"/>
                <a:ea typeface="华文仿宋" panose="02010600040101010101" charset="-122"/>
                <a:cs typeface="华文仿宋" panose="02010600040101010101" charset="-122"/>
                <a:sym typeface="+mn-ea"/>
              </a:rPr>
              <a:t>以更加扎实的作风、更加细致的工作、更加有效的管理，推动公司的不断发展，迎接阳光能源灿烂美好的明天</a:t>
            </a:r>
            <a:r>
              <a:rPr lang="en-US" altLang="zh-CN" sz="1600" b="1" dirty="0" smtClean="0">
                <a:solidFill>
                  <a:schemeClr val="tx1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华文仿宋" panose="02010600040101010101" charset="-122"/>
                <a:ea typeface="华文仿宋" panose="02010600040101010101" charset="-122"/>
                <a:cs typeface="华文仿宋" panose="02010600040101010101" charset="-122"/>
                <a:sym typeface="+mn-ea"/>
              </a:rPr>
              <a:t>!</a:t>
            </a:r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图片 1" descr="d1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-6985" y="8890"/>
            <a:ext cx="9154795" cy="5141595"/>
          </a:xfrm>
          <a:prstGeom prst="rect">
            <a:avLst/>
          </a:prstGeom>
        </p:spPr>
      </p:pic>
      <p:pic>
        <p:nvPicPr>
          <p:cNvPr id="3" name="图片 2"/>
          <p:cNvPicPr>
            <a:picLocks noChangeAspect="1"/>
          </p:cNvPicPr>
          <p:nvPr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2570940" y="1131590"/>
            <a:ext cx="3998943" cy="2664296"/>
          </a:xfrm>
          <a:prstGeom prst="rect">
            <a:avLst/>
          </a:prstGeom>
        </p:spPr>
      </p:pic>
      <p:sp>
        <p:nvSpPr>
          <p:cNvPr id="4" name="TextBox 3"/>
          <p:cNvSpPr txBox="1"/>
          <p:nvPr/>
        </p:nvSpPr>
        <p:spPr>
          <a:xfrm>
            <a:off x="3166255" y="3939902"/>
            <a:ext cx="2808312" cy="40011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zh-CN" altLang="en-US" sz="2000" b="1" dirty="0">
                <a:solidFill>
                  <a:srgbClr val="0070C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华文行楷" panose="02010800040101010101" pitchFamily="2" charset="-122"/>
                <a:ea typeface="华文行楷" panose="02010800040101010101" pitchFamily="2" charset="-122"/>
              </a:rPr>
              <a:t>总经理做重要讲话</a:t>
            </a:r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图片 1" descr="d1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-6985" y="8890"/>
            <a:ext cx="9154795" cy="5141595"/>
          </a:xfrm>
          <a:prstGeom prst="rect">
            <a:avLst/>
          </a:prstGeom>
        </p:spPr>
      </p:pic>
      <p:pic>
        <p:nvPicPr>
          <p:cNvPr id="3" name="图片 2"/>
          <p:cNvPicPr>
            <a:picLocks noChangeAspect="1"/>
          </p:cNvPicPr>
          <p:nvPr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082741" y="1639220"/>
            <a:ext cx="6975341" cy="1880933"/>
          </a:xfrm>
          <a:prstGeom prst="rect">
            <a:avLst/>
          </a:prstGeom>
        </p:spPr>
      </p:pic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图片 1" descr="d1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-6985" y="8890"/>
            <a:ext cx="9154795" cy="5141595"/>
          </a:xfrm>
          <a:prstGeom prst="rect">
            <a:avLst/>
          </a:prstGeom>
        </p:spPr>
      </p:pic>
      <p:pic>
        <p:nvPicPr>
          <p:cNvPr id="5" name="图片 4"/>
          <p:cNvPicPr>
            <a:picLocks noChangeAspect="1"/>
          </p:cNvPicPr>
          <p:nvPr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2047583" y="1151097"/>
            <a:ext cx="5045657" cy="2857179"/>
          </a:xfrm>
          <a:prstGeom prst="rect">
            <a:avLst/>
          </a:prstGeom>
          <a:ln>
            <a:noFill/>
          </a:ln>
          <a:effectLst>
            <a:outerShdw blurRad="292100" dist="139700" dir="2700000" algn="tl" rotWithShape="0">
              <a:srgbClr val="333333">
                <a:alpha val="65000"/>
              </a:srgbClr>
            </a:outerShdw>
          </a:effectLst>
        </p:spPr>
      </p:pic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8194" name="图片 2" descr="微信图片_20180118142525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-17463" y="-15875"/>
            <a:ext cx="9178926" cy="5173663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sp>
        <p:nvSpPr>
          <p:cNvPr id="4" name="矩形 2"/>
          <p:cNvSpPr>
            <a:spLocks noChangeArrowheads="1"/>
          </p:cNvSpPr>
          <p:nvPr/>
        </p:nvSpPr>
        <p:spPr bwMode="auto">
          <a:xfrm>
            <a:off x="107950" y="4300538"/>
            <a:ext cx="2316636" cy="584763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none" lIns="91428" tIns="45714" rIns="91428" bIns="45714">
            <a:spAutoFit/>
          </a:bodyPr>
          <a:lstStyle/>
          <a:p>
            <a:pPr>
              <a:buFont typeface="Arial" panose="020B0604020202020204" pitchFamily="34" charset="0"/>
              <a:buNone/>
              <a:defRPr/>
            </a:pPr>
            <a:r>
              <a:rPr lang="en-US" altLang="zh-CN" sz="3200" b="1" noProof="1" smtClean="0">
                <a:solidFill>
                  <a:schemeClr val="accent5">
                    <a:lumMod val="60000"/>
                    <a:lumOff val="40000"/>
                  </a:schemeClr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微软雅黑" panose="020B0503020204020204" pitchFamily="34" charset="-122"/>
                <a:ea typeface="微软雅黑" panose="020B0503020204020204" pitchFamily="34" charset="-122"/>
              </a:rPr>
              <a:t>2018-7-30</a:t>
            </a:r>
            <a:endParaRPr lang="en-US" altLang="zh-CN" sz="3200" b="1" noProof="1">
              <a:solidFill>
                <a:schemeClr val="accent5">
                  <a:lumMod val="60000"/>
                  <a:lumOff val="40000"/>
                </a:schemeClr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微软雅黑" panose="020B0503020204020204" pitchFamily="34" charset="-122"/>
              <a:ea typeface="微软雅黑" panose="020B0503020204020204" pitchFamily="34" charset="-122"/>
            </a:endParaRPr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theme/theme1.xml><?xml version="1.0" encoding="utf-8"?>
<a:theme xmlns:a="http://schemas.openxmlformats.org/drawingml/2006/main" name="电子报第三十期">
  <a:themeElements>
    <a:clrScheme name="Verve">
      <a:dk1>
        <a:sysClr val="windowText" lastClr="000000"/>
      </a:dk1>
      <a:lt1>
        <a:sysClr val="window" lastClr="FFFFFF"/>
      </a:lt1>
      <a:dk2>
        <a:srgbClr val="666666"/>
      </a:dk2>
      <a:lt2>
        <a:srgbClr val="D2D2D2"/>
      </a:lt2>
      <a:accent1>
        <a:srgbClr val="FF388C"/>
      </a:accent1>
      <a:accent2>
        <a:srgbClr val="E40059"/>
      </a:accent2>
      <a:accent3>
        <a:srgbClr val="9C007F"/>
      </a:accent3>
      <a:accent4>
        <a:srgbClr val="68007F"/>
      </a:accent4>
      <a:accent5>
        <a:srgbClr val="005BD3"/>
      </a:accent5>
      <a:accent6>
        <a:srgbClr val="00349E"/>
      </a:accent6>
      <a:hlink>
        <a:srgbClr val="17BBFD"/>
      </a:hlink>
      <a:folHlink>
        <a:srgbClr val="FF79C2"/>
      </a:folHlink>
    </a:clrScheme>
    <a:fontScheme name="Office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xmlns="" name="Office Theme" id="{62F939B6-93AF-4DB8-9C6B-D6C7DFDC589F}" vid="{4A3C46E8-61CC-4603-A589-7422A47A8E4A}"/>
    </a:ext>
  </a:extLst>
</a:theme>
</file>

<file path=ppt/theme/theme2.xml><?xml version="1.0" encoding="utf-8"?>
<a:theme xmlns:a="http://schemas.openxmlformats.org/drawingml/2006/main" name="Office 主题​​">
  <a:themeElements>
    <a:clrScheme name="Office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Office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xmlns="" name="Office Theme" id="{62F939B6-93AF-4DB8-9C6B-D6C7DFDC589F}" vid="{4A3C46E8-61CC-4603-A589-7422A47A8E4A}"/>
    </a:ext>
  </a:extLst>
</a:theme>
</file>

<file path=docProps/app.xml><?xml version="1.0" encoding="utf-8"?>
<Properties xmlns="http://schemas.openxmlformats.org/officeDocument/2006/extended-properties" xmlns:vt="http://schemas.openxmlformats.org/officeDocument/2006/docPropsVTypes">
  <Template>电子报第三十期</Template>
  <TotalTime>0</TotalTime>
  <Words>343</Words>
  <Application>Microsoft Office PowerPoint</Application>
  <PresentationFormat>全屏显示(16:9)</PresentationFormat>
  <Paragraphs>12</Paragraphs>
  <Slides>9</Slides>
  <Notes>0</Notes>
  <HiddenSlides>0</HiddenSlides>
  <MMClips>0</MMClips>
  <ScaleCrop>false</ScaleCrop>
  <HeadingPairs>
    <vt:vector size="6" baseType="variant">
      <vt:variant>
        <vt:lpstr>已用的字体</vt:lpstr>
      </vt:variant>
      <vt:variant>
        <vt:i4>8</vt:i4>
      </vt:variant>
      <vt:variant>
        <vt:lpstr>主题</vt:lpstr>
      </vt:variant>
      <vt:variant>
        <vt:i4>1</vt:i4>
      </vt:variant>
      <vt:variant>
        <vt:lpstr>幻灯片标题</vt:lpstr>
      </vt:variant>
      <vt:variant>
        <vt:i4>9</vt:i4>
      </vt:variant>
    </vt:vector>
  </HeadingPairs>
  <TitlesOfParts>
    <vt:vector size="18" baseType="lpstr">
      <vt:lpstr>Arial</vt:lpstr>
      <vt:lpstr>宋体</vt:lpstr>
      <vt:lpstr>华文行楷</vt:lpstr>
      <vt:lpstr>华文仿宋</vt:lpstr>
      <vt:lpstr>华文中宋</vt:lpstr>
      <vt:lpstr>Calibri</vt:lpstr>
      <vt:lpstr>仿宋_GB2312</vt:lpstr>
      <vt:lpstr>微软雅黑</vt:lpstr>
      <vt:lpstr>电子报第三十期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</vt:vector>
  </TitlesOfParts>
  <Company>sunnyenergy</Company>
  <LinksUpToDate>false</LinksUpToDate>
  <SharedDoc>false</SharedDoc>
  <HyperlinksChanged>false</HyperlinksChanged>
  <AppVersion>14.0000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PowerPoint 演示文稿</dc:title>
  <dc:creator>ydq002</dc:creator>
  <cp:lastModifiedBy>notebook22</cp:lastModifiedBy>
  <cp:revision>40</cp:revision>
  <dcterms:created xsi:type="dcterms:W3CDTF">2018-07-27T06:09:00Z</dcterms:created>
  <dcterms:modified xsi:type="dcterms:W3CDTF">2018-08-02T06:01:13Z</dcterms:modified>
</cp:coreProperties>
</file>

<file path=docProps/custom.xml><?xml version="1.0" encoding="utf-8"?>
<Properties xmlns="http://schemas.openxmlformats.org/officeDocument/2006/custom-properties" xmlns:vt="http://schemas.openxmlformats.org/officeDocument/2006/docPropsVTypes">
  <property fmtid="{D5CDD505-2E9C-101B-9397-08002B2CF9AE}" pid="2" name="KSOProductBuildVer">
    <vt:lpwstr>2052-10.1.0.7401</vt:lpwstr>
  </property>
</Properties>
</file>