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2" r:id="rId4"/>
    <p:sldId id="293" r:id="rId5"/>
    <p:sldId id="294" r:id="rId6"/>
    <p:sldId id="295" r:id="rId7"/>
    <p:sldId id="291" r:id="rId8"/>
  </p:sldIdLst>
  <p:sldSz cx="9144000" cy="5143500" type="screen16x9"/>
  <p:notesSz cx="6834188" cy="9979025"/>
  <p:embeddedFontLst>
    <p:embeddedFont>
      <p:font typeface="仿宋_GB2312" panose="02010609030101010101" pitchFamily="49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4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624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2018-8-7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二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355976" y="3292475"/>
            <a:ext cx="446449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爱职工真情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到位  送清凉温暖人心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12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30052" y="671721"/>
            <a:ext cx="78488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日上午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点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锦州市滨海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新区总工会主席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董清海、副主席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沈安娜一行来到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我司，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集团公司总经理谭鑫、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公司工会主席孟京红接待并一同深入慰问坚守在高温下的一线职工，将茶叶、矿泉水防暑降温品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到职工手中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，为他们送去盛夏清凉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，为生产中的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一线职工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加油鼓劲。送清凉过程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中，锦州市滨海新区总工会主席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董清海、副主席沈安娜向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高温酷暑下敬业奋战的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一线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表示亲切慰问，赞扬他们坚守岗位、吃苦耐劳的工作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精神，叮嘱大家在炎热的气候下工作要注意防暑降温和生产安全，让一线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工在炎炎夏日中感受到丝丝凉意和深切关爱。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入夏以来，公司党群工作部七月末就将今年的防暑降温工作摆在重要位置，想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工之所想，做好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工的“娘家人”，为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使慰问品能更好地发挥防暑降温作用，事先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征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23474" y="195485"/>
            <a:ext cx="4662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noProof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爱职工真情到位  送清凉温暖人心</a:t>
            </a:r>
            <a:endParaRPr lang="zh-CN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76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19572" y="339502"/>
            <a:ext cx="770485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9572" y="355649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一线职工意见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，统一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了慰问品的种类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根据高温作业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岗位的特殊性，分别为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一线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发放消暑酸梅粉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164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斤、毛巾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651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条、凉垫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个。炎热的天气，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一线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岗位上挥汗如雨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，作业秩序却井井有条，当公司党群工作部把防暑降温慰问品发放到职工手中时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备受感动，纷纷表示会一如既往地坚守岗位，做好本职工作，坚决完成全年生产经营目标。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防暑降温工作是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集团公司和工会关爱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职工生活、促进安全生产的重要举措。在送去清凉的同时，也带来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了对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广大一线职工的关心和问候。希望职工增强自我保护意识，继续发扬劳动精神、工匠精神，立足本职、爱岗敬业，为集团公司的发展做贡献。</a:t>
            </a:r>
          </a:p>
        </p:txBody>
      </p:sp>
    </p:spTree>
    <p:extLst>
      <p:ext uri="{BB962C8B-B14F-4D97-AF65-F5344CB8AC3E}">
        <p14:creationId xmlns:p14="http://schemas.microsoft.com/office/powerpoint/2010/main" val="302420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66" y="1635646"/>
            <a:ext cx="8191865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372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997" y="986326"/>
            <a:ext cx="6396006" cy="3170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382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2018-8-7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电子报第三十一期</Template>
  <TotalTime>436</TotalTime>
  <Words>367</Words>
  <Application>Microsoft Office PowerPoint</Application>
  <PresentationFormat>全屏显示(16:9)</PresentationFormat>
  <Paragraphs>10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仿宋_GB2312</vt:lpstr>
      <vt:lpstr>微软雅黑</vt:lpstr>
      <vt:lpstr>华文行楷</vt:lpstr>
      <vt:lpstr>华文中宋</vt:lpstr>
      <vt:lpstr>Calibri</vt:lpstr>
      <vt:lpstr>电子报第三十一期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46</cp:revision>
  <dcterms:created xsi:type="dcterms:W3CDTF">2018-08-06T08:00:24Z</dcterms:created>
  <dcterms:modified xsi:type="dcterms:W3CDTF">2018-08-07T08:38:32Z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