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2" r:id="rId4"/>
    <p:sldId id="293" r:id="rId5"/>
    <p:sldId id="294" r:id="rId6"/>
    <p:sldId id="295" r:id="rId7"/>
    <p:sldId id="291" r:id="rId8"/>
  </p:sldIdLst>
  <p:sldSz cx="9144000" cy="5143500" type="screen16x9"/>
  <p:notesSz cx="6834188" cy="9979025"/>
  <p:embeddedFontLst>
    <p:embeddedFont>
      <p:font typeface="仿宋_GB2312" panose="02010609030101010101" pitchFamily="49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华文行楷" panose="02010800040101010101" pitchFamily="2" charset="-122"/>
      <p:regular r:id="rId13"/>
    </p:embeddedFont>
    <p:embeddedFont>
      <p:font typeface="华文中宋" panose="02010600040101010101" pitchFamily="2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1062" y="-396"/>
      </p:cViewPr>
      <p:guideLst>
        <p:guide orient="horz" pos="1624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62473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2018-8-9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363663" y="1262063"/>
            <a:ext cx="6416675" cy="923925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buFont typeface="Arial" panose="020B0604020202020204" pitchFamily="34" charset="0"/>
              <a:buNone/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4985405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第三十三期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491880" y="3308350"/>
            <a:ext cx="5472608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锁定目标、鼓足干劲、不辱使命、再创佳绩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4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9868" y="165356"/>
            <a:ext cx="60486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noProof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锁定目标、鼓足干劲、不辱使命、再创佳绩</a:t>
            </a:r>
            <a:endParaRPr lang="zh-CN" altLang="en-US" sz="2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731776" y="903004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在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集团董事长，总经理的正确领导下，在全体员工的共同努力下，近日，我司在众多竞争对手中脱颖而出，争取到组件国电投订单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。为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顺利做好接下来的各项工作，组件公司吹响了生产攻坚战的号角。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/>
            </a:r>
            <a:b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</a:b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4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下午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一点，以部署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各项生产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工作为主题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组件生产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动员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大会在锦懋大会议室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召开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会上各部门做出了一系列的工作计划，具体如下： 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1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、在保证安全生产、组件良品率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99%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以上的前提下，制定产量阶段性目标如下：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62364" y="62702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——</a:t>
            </a:r>
            <a:r>
              <a:rPr lang="zh-CN" altLang="en-US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组件公司生产动员大会报道</a:t>
            </a:r>
            <a:endParaRPr lang="zh-CN" altLang="en-US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99824"/>
              </p:ext>
            </p:extLst>
          </p:nvPr>
        </p:nvGraphicFramePr>
        <p:xfrm>
          <a:off x="1559869" y="3291832"/>
          <a:ext cx="5702694" cy="1656183"/>
        </p:xfrm>
        <a:graphic>
          <a:graphicData uri="http://schemas.openxmlformats.org/drawingml/2006/table">
            <a:tbl>
              <a:tblPr/>
              <a:tblGrid>
                <a:gridCol w="931053"/>
                <a:gridCol w="1590547"/>
                <a:gridCol w="1590547"/>
                <a:gridCol w="1590547"/>
              </a:tblGrid>
              <a:tr h="552061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厂区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第一阶段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第二阶段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第三阶段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茂迪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1050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1100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1130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 fontAlgn="b"/>
                      <a:r>
                        <a:rPr lang="zh-CN" altLang="en-US" sz="1200" b="1" i="0" u="none" strike="noStrike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创惠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1000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1100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1130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块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线</a:t>
                      </a:r>
                      <a:r>
                        <a:rPr lang="en-US" altLang="zh-CN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/</a:t>
                      </a:r>
                      <a:r>
                        <a:rPr lang="zh-CN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宋体"/>
                        </a:rPr>
                        <a:t>班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221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47564" y="249853"/>
            <a:ext cx="78488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2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、为了保障生产，每周末生产、设备、技术、质检各部门均安排一名负责人早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点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晚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点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值班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，在生产现场全程指挥，第一时间处理产线异常。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3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、在非常规抢产阶段，各部门全力提高工作效率，增强问题判定的准备性及解决问题的时效性。另外，生产、设备建立微信沟通群，建立工作汇报、问题及结果反馈平台，保证产线问题及时有效处理。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4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、在完成本职工作后，技术、设备、质检全力参与生产。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5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、锦懋厂二车间和瓦片全力抢抓现有订单，争取快速投入到双玻组件的生产中。</a:t>
            </a:r>
          </a:p>
          <a:p>
            <a:pPr>
              <a:lnSpc>
                <a:spcPct val="1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会议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最后，组件公司总经理王立新分析目前公司订单、生产状况以及接下来生产中可能出现的问题，要求各部门要提前做好工作安排和应对措施。当前的订单来之不易，全体员工务必珍惜，在非常规的抢产阶段切勿违规操作。在保证产品质量的前提下，组件产量一定要发挥到极致。另外，创惠厂作为下半年组件主要利润增长点，产量一定要尽快实现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2200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块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/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线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/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天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，成为各厂生产排头兵</a:t>
            </a:r>
            <a:r>
              <a:rPr lang="zh-CN" altLang="zh-CN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。</a:t>
            </a:r>
            <a:r>
              <a:rPr lang="zh-CN" altLang="zh-CN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最后</a:t>
            </a:r>
            <a:r>
              <a:rPr lang="zh-CN" altLang="en-US" sz="16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组件公司</a:t>
            </a: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总经理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王立新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强调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：各部门要珍惜当前订单，以当责、奉献的工作精神，共同为公司创造最大效益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12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55576" y="339502"/>
            <a:ext cx="76328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此次会议，各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部门进一步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认识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到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了当</a:t>
            </a:r>
            <a:r>
              <a:rPr lang="zh-CN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前的严峻形势，也更加坚定了组件公司完成生产任务的信心和决心，各部门纷纷表示，将积极主动作为，锁定目标，鼓足干劲，以更加饱满的精神状态投入到本次生产攻坚战中，为阳光能源的发展贡献力量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！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（初稿提供：组件公司</a:t>
            </a:r>
            <a:r>
              <a:rPr lang="en-US" altLang="zh-CN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——</a:t>
            </a:r>
            <a:r>
              <a:rPr lang="zh-CN" alt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温健</a:t>
            </a:r>
            <a:r>
              <a:rPr lang="zh-CN" alt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）</a:t>
            </a:r>
            <a:endParaRPr lang="zh-CN" alt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12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2482" y="655092"/>
            <a:ext cx="4759036" cy="35661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455876" y="4419282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生产动员大会现场</a:t>
            </a:r>
            <a:endParaRPr lang="zh-CN" alt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3121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2018-8-9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三十二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电子报第三十二期</Template>
  <TotalTime>53</TotalTime>
  <Words>500</Words>
  <Application>Microsoft Office PowerPoint</Application>
  <PresentationFormat>全屏显示(16:9)</PresentationFormat>
  <Paragraphs>29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仿宋_GB2312</vt:lpstr>
      <vt:lpstr>微软雅黑</vt:lpstr>
      <vt:lpstr>华文行楷</vt:lpstr>
      <vt:lpstr>华文中宋</vt:lpstr>
      <vt:lpstr>Calibri</vt:lpstr>
      <vt:lpstr>电子报第三十二期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18</cp:revision>
  <dcterms:created xsi:type="dcterms:W3CDTF">2018-08-08T06:43:08Z</dcterms:created>
  <dcterms:modified xsi:type="dcterms:W3CDTF">2018-08-09T01:44:28Z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