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2" r:id="rId4"/>
    <p:sldId id="293" r:id="rId5"/>
    <p:sldId id="295" r:id="rId6"/>
    <p:sldId id="294" r:id="rId7"/>
    <p:sldId id="291" r:id="rId8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0"/>
      <p:bold r:id="rId11"/>
    </p:embeddedFont>
    <p:embeddedFont>
      <p:font typeface="华文行楷" panose="02010800040101010101" pitchFamily="2" charset="-122"/>
      <p:regular r:id="rId12"/>
    </p:embeddedFont>
    <p:embeddedFont>
      <p:font typeface="华文中宋" panose="02010600040101010101" pitchFamily="2" charset="-12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仿宋_GB2312" panose="02010609030101010101" pitchFamily="49" charset="-122"/>
      <p:regular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396"/>
      </p:cViewPr>
      <p:guideLst>
        <p:guide orient="horz" pos="1624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6247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2018-8-20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5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四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470796" y="3302000"/>
            <a:ext cx="5472608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锦州阳光能源荣获锦州市“功勋企业”</a:t>
            </a: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称号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68477" y="293916"/>
            <a:ext cx="70070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锦州阳光能源荣获锦州市“功勋企业”称号</a:t>
            </a:r>
          </a:p>
        </p:txBody>
      </p:sp>
      <p:sp>
        <p:nvSpPr>
          <p:cNvPr id="6" name="矩形 5"/>
          <p:cNvSpPr/>
          <p:nvPr/>
        </p:nvSpPr>
        <p:spPr>
          <a:xfrm>
            <a:off x="647564" y="987574"/>
            <a:ext cx="784887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dirty="0"/>
              <a:t> </a:t>
            </a:r>
            <a:r>
              <a:rPr lang="zh-CN" altLang="en-US" dirty="0" smtClean="0"/>
              <a:t>     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为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大力弘扬企业和企业家发展生产、壮大企业、奉献社会的可贵精神，广泛宣传企业和企业家对锦州经济社会发展作出的重大贡献，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2016-2017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年度锦州市功勋企业表彰大会暨升旗仪式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17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日上午在市府广场隆重举行。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50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户业绩显著、社会贡献高的骨干企业上台接受表彰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在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本年度的评选中，主要参照各参评企业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2017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年年实交税金、年营业收入、年出口创汇、主营收入增长率、社会责任贡献等指标数据进行综合考评，最终中国石油天然气股份有限公司锦州石化分公司等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50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户企业获此殊荣。我司继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2015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年度获奖后再次获此殊荣，我司总经理谭鑫代表集团公司从市领导手中接过“功勋企业”牌匾。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市委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261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683568" y="98068"/>
            <a:ext cx="777686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书记王德佳宣布为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50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户功勋企业升旗。</a:t>
            </a:r>
            <a:endParaRPr lang="en-US" altLang="zh-CN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市委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副书记、代市长于学利在活动仪式上讲话中代表市委、市政府向受表彰的</a:t>
            </a: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50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户功勋企业、向企业家和企业员工表示祝贺，对他们为锦州发展建设作出的突出贡献表示感谢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“功勋企业”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是对经营业绩突出、企业规模和社会影响巨大、为经济社会发展做出突出贡献的企业颁发的重大奖项。此次我司获得“功勋企业”荣誉，这既是对过往成绩的肯定和褒奖，也是对我司未来发展的殷切期望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相信</a:t>
            </a:r>
            <a:r>
              <a:rPr lang="zh-CN" altLang="en-US" sz="1600" b="1" dirty="0">
                <a:latin typeface="仿宋_GB2312" panose="02010609030101010101" pitchFamily="49" charset="-122"/>
                <a:ea typeface="仿宋_GB2312" panose="02010609030101010101" pitchFamily="49" charset="-122"/>
              </a:rPr>
              <a:t>，阳光能源旗帜永远高高飘扬，相信，优秀的阳光人将谱写更加辉煌的乐章</a:t>
            </a:r>
            <a:r>
              <a:rPr lang="zh-CN" altLang="en-US" sz="1600" b="1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b="1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668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177131"/>
            <a:ext cx="3857625" cy="257175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75" y="1177131"/>
            <a:ext cx="3857625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68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57886"/>
            <a:ext cx="3888432" cy="29163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57886"/>
            <a:ext cx="3888432" cy="291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68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2018-8-20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十三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电子报第三十三期</Template>
  <TotalTime>133</TotalTime>
  <Words>311</Words>
  <Application>Microsoft Office PowerPoint</Application>
  <PresentationFormat>全屏显示(16:9)</PresentationFormat>
  <Paragraphs>11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微软雅黑</vt:lpstr>
      <vt:lpstr>华文行楷</vt:lpstr>
      <vt:lpstr>华文中宋</vt:lpstr>
      <vt:lpstr>Calibri</vt:lpstr>
      <vt:lpstr>仿宋_GB2312</vt:lpstr>
      <vt:lpstr>电子报第三十三期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9</cp:revision>
  <dcterms:created xsi:type="dcterms:W3CDTF">2018-08-20T03:41:50Z</dcterms:created>
  <dcterms:modified xsi:type="dcterms:W3CDTF">2018-08-20T07:09:34Z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