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89" r:id="rId2"/>
    <p:sldId id="290" r:id="rId3"/>
    <p:sldId id="319" r:id="rId4"/>
    <p:sldId id="320" r:id="rId5"/>
    <p:sldId id="324" r:id="rId6"/>
    <p:sldId id="321" r:id="rId7"/>
    <p:sldId id="322" r:id="rId8"/>
    <p:sldId id="323" r:id="rId9"/>
    <p:sldId id="325" r:id="rId10"/>
    <p:sldId id="291" r:id="rId11"/>
  </p:sldIdLst>
  <p:sldSz cx="9144000" cy="5143500" type="screen16x9"/>
  <p:notesSz cx="6834188" cy="9979025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仿宋_GB2312" panose="02010609030101010101" pitchFamily="49" charset="-122"/>
      <p:regular r:id="rId17"/>
    </p:embeddedFont>
    <p:embeddedFont>
      <p:font typeface="华文行楷" panose="02010800040101010101" pitchFamily="2" charset="-122"/>
      <p:regular r:id="rId18"/>
    </p:embeddedFont>
    <p:embeddedFont>
      <p:font typeface="微软雅黑" panose="020B0503020204020204" pitchFamily="34" charset="-122"/>
      <p:regular r:id="rId19"/>
      <p:bold r:id="rId20"/>
    </p:embeddedFont>
    <p:embeddedFont>
      <p:font typeface="华文中宋" panose="02010600040101010101" pitchFamily="2" charset="-122"/>
      <p:regular r:id="rId21"/>
    </p:embeddedFont>
    <p:embeddedFont>
      <p:font typeface="仿宋" panose="02010600030101010101" charset="-122"/>
      <p:regular r:id="rId22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FF698D3-0D44-4ED5-BAA2-10708D5909C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0208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D8739-17D6-499F-8E17-EA2F214EFA9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852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333F2-B98D-46C8-8D4E-E360F3A046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540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A01951-848A-4DCA-83B4-97B1451F445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868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A7375-59AE-46EA-915C-0529B1ABA0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495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E2619-CA1B-4F1B-A761-E676FA60BEB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874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31726-6479-4D8D-84EC-6406A181F28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290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F8430-5B7C-4416-A109-D20C47B7218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556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1B1E8-8393-4D16-A5E9-2B2791BBC46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9699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9037D5-454E-4A26-A813-AECD3DBD654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486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42C54-F11A-4D08-BA07-7D7792CA714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473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6A736-6FB4-4660-BB73-7BF54984154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655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B6588-537E-4412-ACD7-F50C499C0FF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878515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AEFBE79-48ED-4017-B525-0482446BF02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2" y="1262062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5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年第三十七期</a:t>
            </a: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427537" y="3003550"/>
            <a:ext cx="4392613" cy="50673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传承阳光精神  奏响激昂乐章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图片 1" descr="1_副本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3175"/>
            <a:ext cx="9153526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2478088" y="203200"/>
            <a:ext cx="4105275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noProof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传承阳光精神   奏响激昂乐章</a:t>
            </a:r>
            <a:r>
              <a:rPr lang="zh-CN" altLang="en-US" sz="2400" b="1" noProof="1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   </a:t>
            </a:r>
          </a:p>
        </p:txBody>
      </p:sp>
      <p:sp>
        <p:nvSpPr>
          <p:cNvPr id="6147" name="矩形 3"/>
          <p:cNvSpPr>
            <a:spLocks noChangeArrowheads="1"/>
          </p:cNvSpPr>
          <p:nvPr/>
        </p:nvSpPr>
        <p:spPr bwMode="auto">
          <a:xfrm>
            <a:off x="303213" y="736600"/>
            <a:ext cx="8605837" cy="446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75000"/>
              </a:lnSpc>
            </a:pP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为丰富员工业余文化生活，增强员工队伍的凝聚力和向心力，营造团结和谐、积极向上的良好氛围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，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9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月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17-21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日，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  <a:sym typeface="宋体" pitchFamily="2" charset="-122"/>
              </a:rPr>
              <a:t>第七届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“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阳光杯”篮球比赛在阳光能源办公楼北侧篮球场拉开了帷幕。本次比赛共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4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支球队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参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加，分别为硅片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队、硅片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队、佑鑫队和机关队。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 </a:t>
            </a:r>
          </a:p>
          <a:p>
            <a:pPr>
              <a:lnSpc>
                <a:spcPct val="175000"/>
              </a:lnSpc>
            </a:pP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集团总经理百忙中抽出时间来到比赛现场，为比赛开球，激发了全体参赛队员的比赛热情和夺冠信心。</a:t>
            </a:r>
            <a:endParaRPr lang="zh-CN" altLang="zh-CN" sz="1600" b="1">
              <a:latin typeface="仿宋_GB2312" pitchFamily="49" charset="-122"/>
              <a:ea typeface="仿宋_GB2312" pitchFamily="49" charset="-122"/>
            </a:endParaRPr>
          </a:p>
          <a:p>
            <a:pPr>
              <a:lnSpc>
                <a:spcPct val="175000"/>
              </a:lnSpc>
            </a:pP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比赛中，队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员们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秀出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精彩球技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,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发球、运球、传球、断球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……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展开激烈的争夺，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  <a:sym typeface="宋体" pitchFamily="2" charset="-122"/>
              </a:rPr>
              <a:t>队员们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  <a:sym typeface="宋体" pitchFamily="2" charset="-122"/>
              </a:rPr>
              <a:t>凭借娴熟的技艺，灵活闪转，创造机会，一道道优美的弧线，一次次完美的进球，精彩分呈，高潮迭现。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  <a:sym typeface="宋体" pitchFamily="2" charset="-122"/>
              </a:rPr>
              <a:t>各队上下一心，通力合作，充分发扬“友谊第一、比赛第二”的体育精神，给观众们带来一场场丰富精彩的视觉盛宴。</a:t>
            </a:r>
            <a:endParaRPr lang="zh-CN" altLang="zh-CN" sz="1600" b="1">
              <a:latin typeface="仿宋_GB2312" pitchFamily="49" charset="-122"/>
              <a:ea typeface="仿宋_GB2312" pitchFamily="49" charset="-122"/>
            </a:endParaRPr>
          </a:p>
          <a:p>
            <a:pPr>
              <a:lnSpc>
                <a:spcPct val="200000"/>
              </a:lnSpc>
            </a:pPr>
            <a:endParaRPr lang="zh-CN" altLang="zh-CN" sz="1600" b="1">
              <a:latin typeface="仿宋_GB2312" pitchFamily="49" charset="-122"/>
              <a:ea typeface="仿宋_GB2312" pitchFamily="49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图片 1" descr="1_副本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3175"/>
            <a:ext cx="9153526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矩形 4"/>
          <p:cNvSpPr>
            <a:spLocks noChangeArrowheads="1"/>
          </p:cNvSpPr>
          <p:nvPr/>
        </p:nvSpPr>
        <p:spPr bwMode="auto">
          <a:xfrm>
            <a:off x="415925" y="339725"/>
            <a:ext cx="8043863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    经过三天共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6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场循环赛，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21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日上午迎来了冠军争夺赛，冠军争夺赛由硅片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队对战机关队，经过激烈角逐，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最终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硅片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队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勇夺桂冠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，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机关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队荣获亚军，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佑鑫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队和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硅片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</a:rPr>
              <a:t>2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队分获团体第三名和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第四名。本次篮球赛经过精心准备和策划，积极响应公司节约成本号召，首次采用公司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员工做裁判的</a:t>
            </a:r>
            <a:r>
              <a:rPr lang="zh-CN" altLang="zh-CN" sz="1600" b="1">
                <a:latin typeface="仿宋" charset="-122"/>
                <a:ea typeface="仿宋" charset="-122"/>
              </a:rPr>
              <a:t>做法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，</a:t>
            </a:r>
            <a:r>
              <a:rPr lang="zh-CN" altLang="zh-CN" sz="1600" b="1">
                <a:latin typeface="仿宋_GB2312" pitchFamily="49" charset="-122"/>
                <a:ea typeface="仿宋_GB2312" pitchFamily="49" charset="-122"/>
              </a:rPr>
              <a:t>节省了外请裁判费用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，参赛队员们服从裁判听指挥，保证了比赛的顺利进行。</a:t>
            </a:r>
            <a:endParaRPr lang="en-US" altLang="zh-CN" sz="1600" b="1">
              <a:latin typeface="仿宋_GB2312" pitchFamily="49" charset="-122"/>
              <a:ea typeface="仿宋_GB2312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>
                <a:latin typeface="仿宋_GB2312" pitchFamily="49" charset="-122"/>
                <a:ea typeface="仿宋_GB2312" pitchFamily="49" charset="-122"/>
              </a:rPr>
              <a:t>    相信参赛队员们将以此次篮球赛为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  <a:sym typeface="宋体" pitchFamily="2" charset="-122"/>
              </a:rPr>
              <a:t>契机，将赛场上精诚团结、顽强拼搏的精神转化为工作动力，将阳光人无尽的智慧融入到生产经营及管理中，在各自工作岗位上拼搏奋进，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  <a:sym typeface="宋体" pitchFamily="2" charset="-122"/>
              </a:rPr>
              <a:t>“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  <a:sym typeface="宋体" pitchFamily="2" charset="-122"/>
              </a:rPr>
              <a:t>传承阳光精神、奏响激昂乐章</a:t>
            </a:r>
            <a:r>
              <a:rPr lang="en-US" altLang="zh-CN" sz="1600" b="1">
                <a:latin typeface="仿宋_GB2312" pitchFamily="49" charset="-122"/>
                <a:ea typeface="仿宋_GB2312" pitchFamily="49" charset="-122"/>
                <a:sym typeface="宋体" pitchFamily="2" charset="-122"/>
              </a:rPr>
              <a:t>”</a:t>
            </a:r>
            <a:r>
              <a:rPr lang="zh-CN" altLang="en-US" sz="1600" b="1">
                <a:latin typeface="仿宋_GB2312" pitchFamily="49" charset="-122"/>
                <a:ea typeface="仿宋_GB2312" pitchFamily="49" charset="-122"/>
                <a:sym typeface="宋体" pitchFamily="2" charset="-122"/>
              </a:rPr>
              <a:t>，为圆满完成公司各项生产目标作出应有的贡献！</a:t>
            </a:r>
            <a:endParaRPr lang="zh-CN" altLang="zh-CN" sz="1600" b="1">
              <a:latin typeface="仿宋_GB2312" pitchFamily="49" charset="-122"/>
              <a:ea typeface="仿宋_GB2312" pitchFamily="49" charset="-122"/>
            </a:endParaRPr>
          </a:p>
          <a:p>
            <a:pPr>
              <a:lnSpc>
                <a:spcPct val="200000"/>
              </a:lnSpc>
            </a:pPr>
            <a:endParaRPr lang="zh-CN" altLang="zh-CN" sz="1600" b="1">
              <a:latin typeface="仿宋_GB2312" pitchFamily="49" charset="-122"/>
              <a:ea typeface="仿宋_GB2312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图片 1" descr="1_副本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3175"/>
            <a:ext cx="9153526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2106612" y="4516437"/>
            <a:ext cx="476631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集团总经理为第七届阳光杯篮球比赛开球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013" y="484188"/>
            <a:ext cx="5121275" cy="3743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1" descr="1_副本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3175"/>
            <a:ext cx="9153526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63937" y="4565650"/>
            <a:ext cx="20161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篮球赛</a:t>
            </a:r>
            <a:r>
              <a:rPr lang="zh-CN" altLang="en-US" sz="2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精彩</a:t>
            </a:r>
            <a:r>
              <a:rPr lang="zh-CN" altLang="en-US" sz="2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瞬间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000" y="106363"/>
            <a:ext cx="5970588" cy="4292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1" descr="1_副本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3175"/>
            <a:ext cx="9153526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463" y="176213"/>
            <a:ext cx="6191250" cy="4240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924300" y="4516437"/>
            <a:ext cx="12954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合影留念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1" descr="1_副本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3175"/>
            <a:ext cx="9153526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67075" y="4273550"/>
            <a:ext cx="25971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金、银牌投篮</a:t>
            </a:r>
            <a:r>
              <a:rPr lang="zh-CN" altLang="en-US" sz="20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手合影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550" y="627063"/>
            <a:ext cx="5156200" cy="3435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1" descr="1_副本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3175"/>
            <a:ext cx="9153526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8" y="627063"/>
            <a:ext cx="5445125" cy="3627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678237" y="4505325"/>
            <a:ext cx="177482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员工</a:t>
            </a:r>
            <a:r>
              <a:rPr lang="zh-CN" altLang="en-US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裁判</a:t>
            </a:r>
            <a:r>
              <a:rPr lang="zh-CN" altLang="en-US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合影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2018-9-21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电子报第三十六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电子报第三十六期</Template>
  <TotalTime>0</TotalTime>
  <Words>304</Words>
  <Application>Microsoft Office PowerPoint</Application>
  <PresentationFormat>全屏显示(16:9)</PresentationFormat>
  <Paragraphs>15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Calibri</vt:lpstr>
      <vt:lpstr>宋体</vt:lpstr>
      <vt:lpstr>Arial</vt:lpstr>
      <vt:lpstr>仿宋_GB2312</vt:lpstr>
      <vt:lpstr>华文行楷</vt:lpstr>
      <vt:lpstr>微软雅黑</vt:lpstr>
      <vt:lpstr>华文中宋</vt:lpstr>
      <vt:lpstr>仿宋</vt:lpstr>
      <vt:lpstr>电子报第三十六期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44</cp:revision>
  <dcterms:created xsi:type="dcterms:W3CDTF">2018-09-19T08:35:00Z</dcterms:created>
  <dcterms:modified xsi:type="dcterms:W3CDTF">2018-09-21T07:55:22Z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