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89" r:id="rId2"/>
    <p:sldId id="290" r:id="rId3"/>
    <p:sldId id="292" r:id="rId4"/>
    <p:sldId id="296" r:id="rId5"/>
    <p:sldId id="293" r:id="rId6"/>
    <p:sldId id="297" r:id="rId7"/>
    <p:sldId id="294" r:id="rId8"/>
    <p:sldId id="291" r:id="rId9"/>
  </p:sldIdLst>
  <p:sldSz cx="9144000" cy="5143500" type="screen16x9"/>
  <p:notesSz cx="6834188" cy="9979025"/>
  <p:embeddedFontLst>
    <p:embeddedFont>
      <p:font typeface="微软雅黑" panose="020B0503020204020204" pitchFamily="34" charset="-122"/>
      <p:regular r:id="rId11"/>
      <p:bold r:id="rId12"/>
    </p:embeddedFont>
    <p:embeddedFont>
      <p:font typeface="仿宋_GB2312" panose="02010609030101010101" pitchFamily="49" charset="-122"/>
      <p:regular r:id="rId13"/>
    </p:embeddedFont>
    <p:embeddedFont>
      <p:font typeface="华文行楷" panose="02010800040101010101" pitchFamily="2" charset="-122"/>
      <p:regular r:id="rId14"/>
    </p:embeddedFont>
    <p:embeddedFont>
      <p:font typeface="华文中宋" panose="02010600040101010101" pitchFamily="2" charset="-122"/>
      <p:regular r:id="rId15"/>
    </p:embeddedFont>
    <p:embeddedFont>
      <p:font typeface="Calibri" panose="020F0502020204030204" pitchFamily="34" charset="0"/>
      <p:regular r:id="rId16"/>
      <p:bold r:id="rId17"/>
      <p:italic r:id="rId18"/>
      <p:boldItalic r:id="rId19"/>
    </p:embeddedFont>
  </p:embeddedFont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5" autoAdjust="0"/>
    <p:restoredTop sz="94556" autoAdjust="0"/>
  </p:normalViewPr>
  <p:slideViewPr>
    <p:cSldViewPr>
      <p:cViewPr>
        <p:scale>
          <a:sx n="75" d="100"/>
          <a:sy n="75" d="100"/>
        </p:scale>
        <p:origin x="-1062" y="-396"/>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a:defRPr/>
            </a:pPr>
            <a:fld id="{0CDBE4D7-63AD-4ABA-89B0-0101617B61D8}" type="datetimeFigureOut">
              <a:rPr lang="zh-CN" altLang="en-US"/>
              <a:t>2018-11-28</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buFont typeface="Arial" panose="020B0604020202020204" pitchFamily="34" charset="0"/>
              <a:buNone/>
              <a:defRPr sz="1200" smtClean="0"/>
            </a:lvl1pPr>
          </a:lstStyle>
          <a:p>
            <a:pPr>
              <a:defRPr/>
            </a:pPr>
            <a:fld id="{112C3090-3050-49E5-BA3A-910F563B25EB}" type="slidenum">
              <a:rPr lang="zh-CN" altLang="en-US"/>
              <a:t>‹#›</a:t>
            </a:fld>
            <a:endParaRPr lang="zh-CN" altLang="en-US"/>
          </a:p>
        </p:txBody>
      </p:sp>
    </p:spTree>
    <p:extLst>
      <p:ext uri="{BB962C8B-B14F-4D97-AF65-F5344CB8AC3E}">
        <p14:creationId xmlns:p14="http://schemas.microsoft.com/office/powerpoint/2010/main" val="337779137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6097402-8C08-45A1-BBA8-E14F688183CE}" type="datetimeFigureOut">
              <a:rPr lang="zh-CN" altLang="en-US"/>
              <a:t>2018-11-28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F8BB7FD-FA86-4E55-BAE3-9A4D4674DF46}"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C5A3892-6424-4416-852C-7466FF536C7E}" type="datetimeFigureOut">
              <a:rPr lang="zh-CN" altLang="en-US"/>
              <a:t>2018-11-28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40AF6C9-FEF9-49E6-B783-58FF7670C8C6}"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9AAEAF4-5391-4858-BB19-C14555A900DE}" type="datetimeFigureOut">
              <a:rPr lang="zh-CN" altLang="en-US"/>
              <a:t>2018-11-28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7C3F0F-868C-4102-9F02-6E567B2A0D31}"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D85FDBA-CC73-46A6-AB1E-E0AC84D8DED1}" type="datetimeFigureOut">
              <a:rPr lang="zh-CN" altLang="en-US"/>
              <a:t>2018-11-28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CEB6E9B-1C04-40BB-93A9-2C328A49521D}"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730C689B-C611-45CA-9A89-F553A3D9FAAD}" type="datetimeFigureOut">
              <a:rPr lang="zh-CN" altLang="en-US"/>
              <a:t>2018-11-28</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760D8B1-97C4-4603-98C1-0A30A01DD4D3}"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F62809A-301D-4BF5-866F-F1A10D93BF48}" type="datetimeFigureOut">
              <a:rPr lang="zh-CN" altLang="en-US"/>
              <a:t>2018-11-28</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9BE5BAE-41A0-4254-AA16-6B05E15EFA91}"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6E061FC-C26E-4872-A9AF-0404323ABEF2}" type="datetimeFigureOut">
              <a:rPr lang="zh-CN" altLang="en-US"/>
              <a:t>2018-11-28</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743DF2B-EDF4-4617-8167-35890C56F847}"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0112667-7F24-4582-8F24-BBBB9565AC79}" type="datetimeFigureOut">
              <a:rPr lang="zh-CN" altLang="en-US"/>
              <a:t>2018-11-28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CB4EFB-3CC9-41B8-88BE-001E9F0ECA0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96AF32A-56B3-4551-9915-E79F99847BC1}" type="datetimeFigureOut">
              <a:rPr lang="zh-CN" altLang="en-US"/>
              <a:t>2018-11-28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2C4351B-9742-4425-BE60-EC3A8B82FF61}"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FFA38805-7A18-4950-8E17-E8F29D6941EF}" type="datetimeFigureOut">
              <a:rPr lang="zh-CN" altLang="en-US"/>
              <a:t>2018-11-28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6E63A6-1555-43A1-A6D2-2EBAA4F5633B}"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A45E473-A9CE-40F0-9F86-B70BF47BF200}" type="datetimeFigureOut">
              <a:rPr lang="zh-CN" altLang="en-US"/>
              <a:t>2018-11-28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B17856-7364-448C-A4A5-057DE544156F}"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t>2018-11-28</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smtClean="0"/>
            </a:lvl1pPr>
          </a:lstStyle>
          <a:p>
            <a:pPr>
              <a:defRPr/>
            </a:pPr>
            <a:fld id="{7FD8D717-C7BF-404B-A2F7-90E1C80F933A}" type="slidenum">
              <a:rPr lang="zh-CN" altLang="en-US"/>
              <a:t>‹#›</a:t>
            </a:fld>
            <a:endParaRPr lang="zh-CN" altLang="en-US"/>
          </a:p>
        </p:txBody>
      </p:sp>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t>2018-11-28</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buFont typeface="Arial" panose="020B0604020202020204" pitchFamily="34" charset="0"/>
              <a:buNone/>
              <a:defRPr sz="1200" smtClean="0">
                <a:solidFill>
                  <a:srgbClr val="898989"/>
                </a:solidFill>
              </a:defRPr>
            </a:lvl1pPr>
          </a:lstStyle>
          <a:p>
            <a:pPr>
              <a:defRPr/>
            </a:pPr>
            <a:fld id="{6914D1B5-01F8-4D0A-8FC7-DBB17558A21A}"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anose="020B0604020202020204"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4985404" y="4307284"/>
            <a:ext cx="4102406" cy="646331"/>
          </a:xfrm>
          <a:prstGeom prst="rect">
            <a:avLst/>
          </a:prstGeom>
          <a:noFill/>
        </p:spPr>
        <p:txBody>
          <a:bodyPr wrap="none">
            <a:spAutoFit/>
          </a:bodyPr>
          <a:lstStyle/>
          <a:p>
            <a:pPr algn="ctr">
              <a:buFont typeface="Arial" panose="020B0604020202020204" pitchFamily="34" charset="0"/>
              <a:buNone/>
              <a:defRPr/>
            </a:pPr>
            <a:r>
              <a:rPr lang="en-US" altLang="zh-CN"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第四十</a:t>
            </a:r>
            <a:r>
              <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二</a:t>
            </a:r>
            <a:r>
              <a:rPr lang="zh-CN" altLang="en-US" sz="3600" b="1" noProof="1" smtClean="0">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期</a:t>
            </a:r>
            <a:endParaRPr lang="zh-CN" altLang="en-US" sz="3600" b="1" noProof="1">
              <a:ln w="17780" cmpd="sng">
                <a:solidFill>
                  <a:schemeClr val="accent1">
                    <a:tint val="3000"/>
                  </a:schemeClr>
                </a:solidFill>
                <a:prstDash val="solid"/>
                <a:miter lim="800000"/>
              </a:ln>
              <a:solidFill>
                <a:srgbClr val="92D05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4283968" y="3289300"/>
            <a:ext cx="4104456" cy="369332"/>
          </a:xfrm>
          <a:prstGeom prst="rect">
            <a:avLst/>
          </a:prstGeom>
          <a:noFill/>
          <a:ln>
            <a:noFill/>
          </a:ln>
        </p:spPr>
        <p:txBody>
          <a:bodyPr wrap="square">
            <a:spAutoFit/>
          </a:bodyPr>
          <a:lstStyle/>
          <a:p>
            <a:pPr>
              <a:defRPr/>
            </a:pPr>
            <a:r>
              <a:rPr lang="zh-CN" altLang="en-US" b="1" dirty="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激扬拼搏力量  释放青春</a:t>
            </a:r>
            <a:r>
              <a:rPr lang="zh-CN" altLang="en-US" b="1" dirty="0"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活力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63811" cy="5143500"/>
          </a:xfrm>
          <a:prstGeom prst="rect">
            <a:avLst/>
          </a:prstGeom>
        </p:spPr>
      </p:pic>
      <p:sp>
        <p:nvSpPr>
          <p:cNvPr id="5" name="矩形 4"/>
          <p:cNvSpPr/>
          <p:nvPr/>
        </p:nvSpPr>
        <p:spPr>
          <a:xfrm>
            <a:off x="2240267" y="123478"/>
            <a:ext cx="4683273" cy="523220"/>
          </a:xfrm>
          <a:prstGeom prst="rect">
            <a:avLst/>
          </a:prstGeom>
        </p:spPr>
        <p:txBody>
          <a:bodyPr wrap="square">
            <a:spAutoFit/>
          </a:bodyPr>
          <a:lstStyle/>
          <a:p>
            <a:r>
              <a:rPr lang="zh-CN" altLang="en-US" sz="2800" b="1" dirty="0" smtClean="0">
                <a:solidFill>
                  <a:srgbClr val="C000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激扬拼搏力量  释放青春活力 </a:t>
            </a:r>
            <a:endParaRPr lang="zh-CN" altLang="en-US" sz="2800" b="1" dirty="0">
              <a:solidFill>
                <a:srgbClr val="C000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
        <p:nvSpPr>
          <p:cNvPr id="2" name="矩形 1"/>
          <p:cNvSpPr/>
          <p:nvPr/>
        </p:nvSpPr>
        <p:spPr>
          <a:xfrm>
            <a:off x="899592" y="862722"/>
            <a:ext cx="7344816" cy="496290"/>
          </a:xfrm>
          <a:prstGeom prst="rect">
            <a:avLst/>
          </a:prstGeom>
        </p:spPr>
        <p:txBody>
          <a:bodyPr wrap="square">
            <a:spAutoFit/>
          </a:bodyPr>
          <a:lstStyle/>
          <a:p>
            <a:pPr>
              <a:lnSpc>
                <a:spcPct val="200000"/>
              </a:lnSpc>
            </a:pPr>
            <a:r>
              <a:rPr lang="en-US" altLang="zh-CN" sz="1600" b="1" smtClean="0">
                <a:effectLst>
                  <a:outerShdw blurRad="38100" dist="38100" dir="2700000" algn="tl">
                    <a:srgbClr val="000000">
                      <a:alpha val="43000"/>
                    </a:srgbClr>
                  </a:outerShdw>
                </a:effectLst>
                <a:latin typeface="仿宋_GB2312" panose="02010609030101010101" pitchFamily="49" charset="-122"/>
                <a:ea typeface="仿宋_GB2312" panose="02010609030101010101" pitchFamily="49" charset="-122"/>
              </a:rPr>
              <a:t>    </a:t>
            </a:r>
            <a:endParaRPr lang="zh-CN" altLang="en-US" sz="1600" b="1" dirty="0">
              <a:latin typeface="仿宋_GB2312" panose="02010609030101010101" pitchFamily="49" charset="-122"/>
              <a:ea typeface="仿宋_GB2312" panose="02010609030101010101" pitchFamily="49" charset="-122"/>
            </a:endParaRPr>
          </a:p>
        </p:txBody>
      </p:sp>
      <p:sp>
        <p:nvSpPr>
          <p:cNvPr id="4" name="矩形 3"/>
          <p:cNvSpPr/>
          <p:nvPr/>
        </p:nvSpPr>
        <p:spPr>
          <a:xfrm>
            <a:off x="288925" y="646698"/>
            <a:ext cx="8649970" cy="496290"/>
          </a:xfrm>
          <a:prstGeom prst="rect">
            <a:avLst/>
          </a:prstGeom>
        </p:spPr>
        <p:txBody>
          <a:bodyPr wrap="square">
            <a:spAutoFit/>
          </a:bodyPr>
          <a:lstStyle/>
          <a:p>
            <a:pPr>
              <a:lnSpc>
                <a:spcPct val="200000"/>
              </a:lnSpc>
            </a:pPr>
            <a:r>
              <a:rPr lang="zh-CN" altLang="en-US" sz="1600" b="1" dirty="0">
                <a:latin typeface="仿宋_GB2312" panose="02010609030101010101" pitchFamily="49" charset="-122"/>
                <a:ea typeface="仿宋_GB2312" panose="02010609030101010101" pitchFamily="49" charset="-122"/>
              </a:rPr>
              <a:t> </a:t>
            </a:r>
            <a:r>
              <a:rPr lang="zh-CN" altLang="en-US" sz="1600" b="1" dirty="0" smtClean="0">
                <a:latin typeface="仿宋_GB2312" panose="02010609030101010101" pitchFamily="49" charset="-122"/>
                <a:ea typeface="仿宋_GB2312" panose="02010609030101010101" pitchFamily="49" charset="-122"/>
              </a:rPr>
              <a:t>   </a:t>
            </a:r>
            <a:endParaRPr lang="zh-CN" altLang="en-US" sz="1600" b="1" dirty="0">
              <a:latin typeface="仿宋_GB2312" panose="02010609030101010101" pitchFamily="49" charset="-122"/>
              <a:ea typeface="仿宋_GB2312" panose="02010609030101010101" pitchFamily="49" charset="-122"/>
            </a:endParaRPr>
          </a:p>
        </p:txBody>
      </p:sp>
      <p:sp>
        <p:nvSpPr>
          <p:cNvPr id="7" name="矩形 6"/>
          <p:cNvSpPr/>
          <p:nvPr/>
        </p:nvSpPr>
        <p:spPr>
          <a:xfrm>
            <a:off x="761482" y="658396"/>
            <a:ext cx="7704856" cy="4524315"/>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近日，为丰富企业职工的业余生活，提高职工的全面素质，培养职工们的集体荣誉感，增进各公司间友谊，滨海新区总工会组织开展 “激扬拼搏力量 助力‘三城联创’”职工三人制篮球、台球比赛。此次活动共吸引全区</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35</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家单位</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400</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余名职工的踊跃参与。比赛分为企业组和机关事业组，三人制篮球比赛设立男子团体、女子团体奖项，台球比赛设立男子个人及女子个人奖项，本次活动我集团硅片公司、组件公司</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10</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名员工组成两队参加男子组三人篮球，硅片公司</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名员工参加台球男子组的比赛项目。</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本</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次三人制篮球赛企业组共有</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支队伍参与，比赛实行初赛循环制</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决赛淘汰制，</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支球队通过抽签分成</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B</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C</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D</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四组，每组共</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支队伍，分别通过两两</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PK</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，赢一</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场</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63811" cy="5143500"/>
          </a:xfrm>
          <a:prstGeom prst="rect">
            <a:avLst/>
          </a:prstGeom>
        </p:spPr>
      </p:pic>
      <p:sp>
        <p:nvSpPr>
          <p:cNvPr id="3" name="矩形 2"/>
          <p:cNvSpPr/>
          <p:nvPr/>
        </p:nvSpPr>
        <p:spPr>
          <a:xfrm>
            <a:off x="608414" y="123478"/>
            <a:ext cx="7946980" cy="5016758"/>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积一分，最终每小组总累计第一名的球队进入四分之一决赛，再通过淘汰赛争夺最终冠军。经过历时</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8</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天比赛紧张激烈的角逐，集团硅片公司篮球队先后击败汉拿电机队、东佑队、锦懋队、乐普队一路披襟斩棘进入决赛，决赛对阵同样实力不俗的万友队，比赛一开始，我司队员便主动出击，以矫健熟练的动作迅速传球，直逼篮板。尽管万友一队队员也不甘示弱，抵死防守，但终究比分定格在</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21-7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，最终</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由</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集团硅片公司</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杜珂</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、高培明、马超、崔鹏、李淼组成的硅片队夺得本次滨海新区三人篮球赛冠军。</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11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13</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日，滨海新区总工会“激扬拼搏力量 助力‘三城联创’”职工篮球、台球比赛颁奖仪式在原职工文体活动中心及滨海实验学校篮球馆举行。我集团硅片公司获三人制篮球赛企业组男子队一等奖、组件公司获三人制篮球赛优秀组织奖；硅片公司设备管理部员工刘磊获台球比赛企业男子组四等奖、硅片公司获台球</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比赛</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优秀组织奖</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42098640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63811" cy="5143500"/>
          </a:xfrm>
          <a:prstGeom prst="rect">
            <a:avLst/>
          </a:prstGeom>
        </p:spPr>
      </p:pic>
      <p:sp>
        <p:nvSpPr>
          <p:cNvPr id="3" name="矩形 2"/>
          <p:cNvSpPr/>
          <p:nvPr/>
        </p:nvSpPr>
        <p:spPr>
          <a:xfrm>
            <a:off x="585460" y="123478"/>
            <a:ext cx="8163004" cy="2554545"/>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滨海</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新区总工会常务副主席沈安娜，原职工文体活动中心主任赵坤为为获奖单位及个人颁发奖状、奖牌和纪念品。</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相信</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通过</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本次比赛进一步提升我司</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职工爱</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岗敬业、忠诚担当、创新实干、奋斗</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自强的</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工作干劲，把赛场上的团队意识、拼搏精神转化为工作的新动能，以饱满的热情，昂扬的斗志，为阳光能源的发展助力添彩。</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27975376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63811" cy="5143500"/>
          </a:xfrm>
          <a:prstGeom prst="rect">
            <a:avLst/>
          </a:prstGeom>
        </p:spPr>
      </p:pic>
      <p:sp>
        <p:nvSpPr>
          <p:cNvPr id="3" name="TextBox 2"/>
          <p:cNvSpPr txBox="1"/>
          <p:nvPr/>
        </p:nvSpPr>
        <p:spPr>
          <a:xfrm>
            <a:off x="3789816" y="4515966"/>
            <a:ext cx="1584176" cy="369332"/>
          </a:xfrm>
          <a:prstGeom prst="rect">
            <a:avLst/>
          </a:prstGeom>
          <a:noFill/>
        </p:spPr>
        <p:txBody>
          <a:bodyPr wrap="square" rtlCol="0">
            <a:spAutoFit/>
          </a:bodyPr>
          <a:lstStyle/>
          <a:p>
            <a:r>
              <a:rPr lang="zh-CN" altLang="en-US" b="1" dirty="0" smtClean="0">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现场精彩瞬间</a:t>
            </a:r>
            <a:endParaRPr lang="zh-CN" altLang="en-US" b="1" dirty="0">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9945" y="339502"/>
            <a:ext cx="4083918" cy="40839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672462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63811" cy="5143500"/>
          </a:xfrm>
          <a:prstGeom prst="rect">
            <a:avLst/>
          </a:prstGeom>
        </p:spPr>
      </p:pic>
      <p:sp>
        <p:nvSpPr>
          <p:cNvPr id="4" name="TextBox 3"/>
          <p:cNvSpPr txBox="1"/>
          <p:nvPr/>
        </p:nvSpPr>
        <p:spPr>
          <a:xfrm>
            <a:off x="3429776" y="4443958"/>
            <a:ext cx="2304256" cy="369332"/>
          </a:xfrm>
          <a:prstGeom prst="rect">
            <a:avLst/>
          </a:prstGeom>
          <a:noFill/>
        </p:spPr>
        <p:txBody>
          <a:bodyPr wrap="square" rtlCol="0">
            <a:spAutoFit/>
          </a:bodyPr>
          <a:lstStyle/>
          <a:p>
            <a:r>
              <a:rPr lang="zh-CN" altLang="en-US" b="1" dirty="0" smtClean="0">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获奖单位及个人合影</a:t>
            </a:r>
            <a:endParaRPr lang="zh-CN" altLang="en-US" b="1" dirty="0">
              <a:solidFill>
                <a:schemeClr val="accent6">
                  <a:lumMod val="60000"/>
                  <a:lumOff val="40000"/>
                </a:schemeClr>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1809" y="410503"/>
            <a:ext cx="6000190" cy="39445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40604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569910"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buFont typeface="Arial" panose="020B0604020202020204" pitchFamily="34" charset="0"/>
              <a:buNone/>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2018-11-28</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四十一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电子报第四十一期</Template>
  <TotalTime>185</TotalTime>
  <Words>527</Words>
  <Application>Microsoft Office PowerPoint</Application>
  <PresentationFormat>全屏显示(16:9)</PresentationFormat>
  <Paragraphs>15</Paragraphs>
  <Slides>8</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8</vt:i4>
      </vt:variant>
    </vt:vector>
  </HeadingPairs>
  <TitlesOfParts>
    <vt:vector size="16" baseType="lpstr">
      <vt:lpstr>Arial</vt:lpstr>
      <vt:lpstr>宋体</vt:lpstr>
      <vt:lpstr>微软雅黑</vt:lpstr>
      <vt:lpstr>仿宋_GB2312</vt:lpstr>
      <vt:lpstr>华文行楷</vt:lpstr>
      <vt:lpstr>华文中宋</vt:lpstr>
      <vt:lpstr>Calibri</vt:lpstr>
      <vt:lpstr>电子报第四十一期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20</cp:revision>
  <dcterms:created xsi:type="dcterms:W3CDTF">2018-11-28T02:43:22Z</dcterms:created>
  <dcterms:modified xsi:type="dcterms:W3CDTF">2018-11-28T07:37:01Z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2052-10.1.0.7521</vt:lpwstr>
  </property>
</Properties>
</file>