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289" r:id="rId2"/>
    <p:sldId id="290" r:id="rId3"/>
    <p:sldId id="328" r:id="rId4"/>
    <p:sldId id="330" r:id="rId5"/>
    <p:sldId id="329" r:id="rId6"/>
    <p:sldId id="332" r:id="rId7"/>
    <p:sldId id="331" r:id="rId8"/>
    <p:sldId id="333" r:id="rId9"/>
    <p:sldId id="334" r:id="rId10"/>
    <p:sldId id="335" r:id="rId11"/>
    <p:sldId id="336" r:id="rId12"/>
    <p:sldId id="337" r:id="rId13"/>
    <p:sldId id="291" r:id="rId14"/>
  </p:sldIdLst>
  <p:sldSz cx="9144000" cy="5143500" type="screen16x9"/>
  <p:notesSz cx="6834188" cy="9979025"/>
  <p:embeddedFontLst>
    <p:embeddedFont>
      <p:font typeface="微软雅黑" panose="020B0503020204020204" pitchFamily="34" charset="-122"/>
      <p:regular r:id="rId16"/>
      <p:bold r:id="rId17"/>
    </p:embeddedFont>
    <p:embeddedFont>
      <p:font typeface="华文中宋" panose="02010600040101010101" pitchFamily="2" charset="-122"/>
      <p:regular r:id="rId18"/>
    </p:embeddedFont>
    <p:embeddedFont>
      <p:font typeface="仿宋_GB2312" panose="02010609030101010101" pitchFamily="49" charset="-122"/>
      <p:regular r:id="rId19"/>
    </p:embeddedFont>
    <p:embeddedFont>
      <p:font typeface="华文行楷" panose="02010800040101010101" pitchFamily="2" charset="-122"/>
      <p:regular r:id="rId20"/>
    </p:embeddedFont>
    <p:embeddedFont>
      <p:font typeface="Calibri" panose="020F0502020204030204" pitchFamily="34" charset="0"/>
      <p:regular r:id="rId21"/>
      <p:bold r:id="rId22"/>
      <p:italic r:id="rId23"/>
      <p:boldItalic r:id="rId24"/>
    </p:embeddedFont>
  </p:embeddedFont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kern="120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kern="120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kern="120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kern="120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kern="120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kern="120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kern="120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kern="120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9"/>
    <p:restoredTop sz="94556"/>
  </p:normalViewPr>
  <p:slideViewPr>
    <p:cSldViewPr showGuides="1">
      <p:cViewPr>
        <p:scale>
          <a:sx n="75" d="100"/>
          <a:sy n="75" d="100"/>
        </p:scale>
        <p:origin x="-936" y="-132"/>
      </p:cViewPr>
      <p:guideLst>
        <p:guide orient="horz" pos="1593"/>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pPr fontAlgn="auto">
              <a:defRPr/>
            </a:pPr>
            <a:endParaRPr lang="zh-CN" altLang="en-US" strike="noStrike" noProof="1"/>
          </a:p>
        </p:txBody>
      </p:sp>
      <p:sp>
        <p:nvSpPr>
          <p:cNvPr id="3" name="日期占位符 2"/>
          <p:cNvSpPr>
            <a:spLocks noGrp="1"/>
          </p:cNvSpPr>
          <p:nvPr>
            <p:ph type="dt" idx="1"/>
          </p:nvPr>
        </p:nvSpPr>
        <p:spPr>
          <a:xfrm>
            <a:off x="3871913" y="0"/>
            <a:ext cx="2960688"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pPr fontAlgn="auto">
              <a:defRPr/>
            </a:pPr>
            <a:fld id="{0CDBE4D7-63AD-4ABA-89B0-0101617B61D8}" type="datetimeFigureOut">
              <a:rPr lang="zh-CN" altLang="en-US" strike="noStrike" noProof="1">
                <a:latin typeface="+mn-lt"/>
                <a:ea typeface="+mn-ea"/>
                <a:cs typeface="+mn-cs"/>
              </a:rPr>
              <a:t>2018-12-29</a:t>
            </a:fld>
            <a:endParaRPr lang="zh-CN" altLang="en-US" strike="noStrike" noProof="1"/>
          </a:p>
        </p:txBody>
      </p:sp>
      <p:sp>
        <p:nvSpPr>
          <p:cNvPr id="3076" name="幻灯片图像占位符 3"/>
          <p:cNvSpPr>
            <a:spLocks noGrp="1" noRot="1" noChangeAspect="1"/>
          </p:cNvSpPr>
          <p:nvPr>
            <p:ph type="sldImg"/>
          </p:nvPr>
        </p:nvSpPr>
        <p:spPr>
          <a:xfrm>
            <a:off x="90488" y="747713"/>
            <a:ext cx="6653212" cy="3743325"/>
          </a:xfrm>
          <a:prstGeom prst="rect">
            <a:avLst/>
          </a:prstGeom>
          <a:noFill/>
          <a:ln w="12700" cap="flat" cmpd="sng">
            <a:solidFill>
              <a:srgbClr val="000000"/>
            </a:solidFill>
            <a:prstDash val="solid"/>
            <a:round/>
            <a:headEnd type="none" w="med" len="med"/>
            <a:tailEnd type="none" w="med" len="med"/>
          </a:ln>
        </p:spPr>
      </p:sp>
      <p:sp>
        <p:nvSpPr>
          <p:cNvPr id="3077" name="备注占位符 4"/>
          <p:cNvSpPr>
            <a:spLocks noGrp="1"/>
          </p:cNvSpPr>
          <p:nvPr>
            <p:ph type="body" sz="quarter"/>
          </p:nvPr>
        </p:nvSpPr>
        <p:spPr>
          <a:xfrm>
            <a:off x="684213" y="4740275"/>
            <a:ext cx="5467350" cy="4491038"/>
          </a:xfrm>
          <a:prstGeom prst="rect">
            <a:avLst/>
          </a:prstGeom>
          <a:noFill/>
          <a:ln w="9525">
            <a:noFill/>
          </a:ln>
        </p:spPr>
        <p:txBody>
          <a:bodyPr vert="horz" wrap="square" lIns="91440" tIns="45720" rIns="91440" bIns="45720" anchor="t"/>
          <a:lstStyle/>
          <a:p>
            <a:pPr lvl="0"/>
            <a:r>
              <a:rPr lang="zh-CN" altLang="en-US"/>
              <a:t>单击此处编辑母版文本样式</a:t>
            </a:r>
          </a:p>
          <a:p>
            <a:pPr lvl="1" indent="0"/>
            <a:r>
              <a:rPr lang="zh-CN" altLang="en-US"/>
              <a:t>第二级</a:t>
            </a:r>
          </a:p>
          <a:p>
            <a:pPr lvl="2" indent="0"/>
            <a:r>
              <a:rPr lang="zh-CN" altLang="en-US"/>
              <a:t>第三级</a:t>
            </a:r>
          </a:p>
          <a:p>
            <a:pPr lvl="3" indent="0"/>
            <a:r>
              <a:rPr lang="zh-CN" altLang="en-US"/>
              <a:t>第四级</a:t>
            </a:r>
          </a:p>
          <a:p>
            <a:pPr lvl="4" indent="0"/>
            <a:r>
              <a:rPr lang="zh-CN" altLang="en-US"/>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pPr fontAlgn="auto">
              <a:defRPr/>
            </a:pPr>
            <a:endParaRPr lang="zh-CN" altLang="en-US" strike="noStrike" noProof="1"/>
          </a:p>
        </p:txBody>
      </p:sp>
      <p:sp>
        <p:nvSpPr>
          <p:cNvPr id="7" name="灯片编号占位符 6"/>
          <p:cNvSpPr>
            <a:spLocks noGrp="1"/>
          </p:cNvSpPr>
          <p:nvPr>
            <p:ph type="sldNum" sz="quarter" idx="5"/>
          </p:nvPr>
        </p:nvSpPr>
        <p:spPr>
          <a:xfrm>
            <a:off x="3871913" y="9478963"/>
            <a:ext cx="2960688" cy="498475"/>
          </a:xfrm>
          <a:prstGeom prst="rect">
            <a:avLst/>
          </a:prstGeom>
        </p:spPr>
        <p:txBody>
          <a:bodyPr vert="horz" wrap="square" lIns="91440" tIns="45720" rIns="91440" bIns="45720" numCol="1" anchor="b" anchorCtr="0" compatLnSpc="1"/>
          <a:lstStyle>
            <a:lvl1pPr algn="r">
              <a:buFont typeface="Arial" panose="020B0604020202020204" pitchFamily="34" charset="0"/>
              <a:buNone/>
              <a:defRPr sz="1200" smtClean="0"/>
            </a:lvl1pPr>
          </a:lstStyle>
          <a:p>
            <a:pPr fontAlgn="base">
              <a:defRPr/>
            </a:pPr>
            <a:fld id="{112C3090-3050-49E5-BA3A-910F563B25EB}"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extLst>
      <p:ext uri="{BB962C8B-B14F-4D97-AF65-F5344CB8AC3E}">
        <p14:creationId xmlns:p14="http://schemas.microsoft.com/office/powerpoint/2010/main" val="455035029"/>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5" name="页脚占位符 4"/>
          <p:cNvSpPr>
            <a:spLocks noGrp="1"/>
          </p:cNvSpPr>
          <p:nvPr>
            <p:ph type="ftr" sz="quarter" idx="11"/>
          </p:nvPr>
        </p:nvSpPr>
        <p:spPr/>
        <p:txBody>
          <a:bodyPr/>
          <a:lstStyle/>
          <a:p>
            <a:pPr fontAlgn="auto">
              <a:defRPr/>
            </a:pPr>
            <a:endParaRPr lang="zh-CN" altLang="en-US" strike="noStrike" noProof="1"/>
          </a:p>
        </p:txBody>
      </p:sp>
      <p:sp>
        <p:nvSpPr>
          <p:cNvPr id="6" name="灯片编号占位符 5"/>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5" name="页脚占位符 4"/>
          <p:cNvSpPr>
            <a:spLocks noGrp="1"/>
          </p:cNvSpPr>
          <p:nvPr>
            <p:ph type="ftr" sz="quarter" idx="11"/>
          </p:nvPr>
        </p:nvSpPr>
        <p:spPr/>
        <p:txBody>
          <a:bodyPr/>
          <a:lstStyle/>
          <a:p>
            <a:pPr fontAlgn="auto">
              <a:defRPr/>
            </a:pPr>
            <a:endParaRPr lang="zh-CN" altLang="en-US" strike="noStrike" noProof="1"/>
          </a:p>
        </p:txBody>
      </p:sp>
      <p:sp>
        <p:nvSpPr>
          <p:cNvPr id="6" name="灯片编号占位符 5"/>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5" name="页脚占位符 4"/>
          <p:cNvSpPr>
            <a:spLocks noGrp="1"/>
          </p:cNvSpPr>
          <p:nvPr>
            <p:ph type="ftr" sz="quarter" idx="11"/>
          </p:nvPr>
        </p:nvSpPr>
        <p:spPr/>
        <p:txBody>
          <a:bodyPr/>
          <a:lstStyle/>
          <a:p>
            <a:pPr fontAlgn="auto">
              <a:defRPr/>
            </a:pPr>
            <a:endParaRPr lang="zh-CN" altLang="en-US" strike="noStrike" noProof="1"/>
          </a:p>
        </p:txBody>
      </p:sp>
      <p:sp>
        <p:nvSpPr>
          <p:cNvPr id="6" name="灯片编号占位符 5"/>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6" name="页脚占位符 5"/>
          <p:cNvSpPr>
            <a:spLocks noGrp="1"/>
          </p:cNvSpPr>
          <p:nvPr>
            <p:ph type="ftr" sz="quarter" idx="11"/>
          </p:nvPr>
        </p:nvSpPr>
        <p:spPr/>
        <p:txBody>
          <a:bodyPr/>
          <a:lstStyle/>
          <a:p>
            <a:pPr fontAlgn="auto">
              <a:defRPr/>
            </a:pPr>
            <a:endParaRPr lang="zh-CN" altLang="en-US" strike="noStrike" noProof="1"/>
          </a:p>
        </p:txBody>
      </p:sp>
      <p:sp>
        <p:nvSpPr>
          <p:cNvPr id="7" name="灯片编号占位符 6"/>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8" name="页脚占位符 7"/>
          <p:cNvSpPr>
            <a:spLocks noGrp="1"/>
          </p:cNvSpPr>
          <p:nvPr>
            <p:ph type="ftr" sz="quarter" idx="11"/>
          </p:nvPr>
        </p:nvSpPr>
        <p:spPr/>
        <p:txBody>
          <a:bodyPr/>
          <a:lstStyle/>
          <a:p>
            <a:pPr fontAlgn="auto">
              <a:defRPr/>
            </a:pPr>
            <a:endParaRPr lang="zh-CN" altLang="en-US" strike="noStrike" noProof="1"/>
          </a:p>
        </p:txBody>
      </p:sp>
      <p:sp>
        <p:nvSpPr>
          <p:cNvPr id="9" name="灯片编号占位符 8"/>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4" name="页脚占位符 3"/>
          <p:cNvSpPr>
            <a:spLocks noGrp="1"/>
          </p:cNvSpPr>
          <p:nvPr>
            <p:ph type="ftr" sz="quarter" idx="11"/>
          </p:nvPr>
        </p:nvSpPr>
        <p:spPr/>
        <p:txBody>
          <a:bodyPr/>
          <a:lstStyle/>
          <a:p>
            <a:pPr fontAlgn="auto">
              <a:defRPr/>
            </a:pPr>
            <a:endParaRPr lang="zh-CN" altLang="en-US" strike="noStrike" noProof="1"/>
          </a:p>
        </p:txBody>
      </p:sp>
      <p:sp>
        <p:nvSpPr>
          <p:cNvPr id="5" name="灯片编号占位符 4"/>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3" name="页脚占位符 2"/>
          <p:cNvSpPr>
            <a:spLocks noGrp="1"/>
          </p:cNvSpPr>
          <p:nvPr>
            <p:ph type="ftr" sz="quarter" idx="11"/>
          </p:nvPr>
        </p:nvSpPr>
        <p:spPr/>
        <p:txBody>
          <a:bodyPr/>
          <a:lstStyle/>
          <a:p>
            <a:pPr fontAlgn="auto">
              <a:defRPr/>
            </a:pPr>
            <a:endParaRPr lang="zh-CN" altLang="en-US" strike="noStrike" noProof="1"/>
          </a:p>
        </p:txBody>
      </p:sp>
      <p:sp>
        <p:nvSpPr>
          <p:cNvPr id="4" name="灯片编号占位符 3"/>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6" name="页脚占位符 5"/>
          <p:cNvSpPr>
            <a:spLocks noGrp="1"/>
          </p:cNvSpPr>
          <p:nvPr>
            <p:ph type="ftr" sz="quarter" idx="11"/>
          </p:nvPr>
        </p:nvSpPr>
        <p:spPr/>
        <p:txBody>
          <a:bodyPr/>
          <a:lstStyle/>
          <a:p>
            <a:pPr fontAlgn="auto">
              <a:defRPr/>
            </a:pPr>
            <a:endParaRPr lang="zh-CN" altLang="en-US" strike="noStrike" noProof="1"/>
          </a:p>
        </p:txBody>
      </p:sp>
      <p:sp>
        <p:nvSpPr>
          <p:cNvPr id="7" name="灯片编号占位符 6"/>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fontAlgn="base"/>
            <a:r>
              <a:rPr lang="zh-CN" altLang="en-US" strike="noStrike" noProof="1" smtClean="0"/>
              <a:t>单击图标添加图片</a:t>
            </a:r>
            <a:endParaRPr lang="zh-CN" altLang="en-US" strike="noStrike"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6" name="页脚占位符 5"/>
          <p:cNvSpPr>
            <a:spLocks noGrp="1"/>
          </p:cNvSpPr>
          <p:nvPr>
            <p:ph type="ftr" sz="quarter" idx="11"/>
          </p:nvPr>
        </p:nvSpPr>
        <p:spPr/>
        <p:txBody>
          <a:bodyPr/>
          <a:lstStyle/>
          <a:p>
            <a:pPr fontAlgn="auto">
              <a:defRPr/>
            </a:pPr>
            <a:endParaRPr lang="zh-CN" altLang="en-US" strike="noStrike" noProof="1"/>
          </a:p>
        </p:txBody>
      </p:sp>
      <p:sp>
        <p:nvSpPr>
          <p:cNvPr id="7" name="灯片编号占位符 6"/>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5" name="页脚占位符 4"/>
          <p:cNvSpPr>
            <a:spLocks noGrp="1"/>
          </p:cNvSpPr>
          <p:nvPr>
            <p:ph type="ftr" sz="quarter" idx="11"/>
          </p:nvPr>
        </p:nvSpPr>
        <p:spPr/>
        <p:txBody>
          <a:bodyPr/>
          <a:lstStyle/>
          <a:p>
            <a:pPr fontAlgn="auto">
              <a:defRPr/>
            </a:pPr>
            <a:endParaRPr lang="zh-CN" altLang="en-US" strike="noStrike" noProof="1"/>
          </a:p>
        </p:txBody>
      </p:sp>
      <p:sp>
        <p:nvSpPr>
          <p:cNvPr id="6" name="灯片编号占位符 5"/>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54783"/>
            <a:ext cx="6019800" cy="3290888"/>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5" name="页脚占位符 4"/>
          <p:cNvSpPr>
            <a:spLocks noGrp="1"/>
          </p:cNvSpPr>
          <p:nvPr>
            <p:ph type="ftr" sz="quarter" idx="11"/>
          </p:nvPr>
        </p:nvSpPr>
        <p:spPr/>
        <p:txBody>
          <a:bodyPr/>
          <a:lstStyle/>
          <a:p>
            <a:pPr fontAlgn="auto">
              <a:defRPr/>
            </a:pPr>
            <a:endParaRPr lang="zh-CN" altLang="en-US" strike="noStrike" noProof="1"/>
          </a:p>
        </p:txBody>
      </p:sp>
      <p:sp>
        <p:nvSpPr>
          <p:cNvPr id="6" name="灯片编号占位符 5"/>
          <p:cNvSpPr>
            <a:spLocks noGrp="1"/>
          </p:cNvSpPr>
          <p:nvPr>
            <p:ph type="sldNum" sz="quarter" idx="12"/>
          </p:nvPr>
        </p:nvSpPr>
        <p:spPr/>
        <p:txBody>
          <a:body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p:bgPr>
        <a:solidFill>
          <a:srgbClr val="FCFCFC"/>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4638"/>
          </a:xfrm>
          <a:prstGeom prst="rect">
            <a:avLst/>
          </a:prstGeom>
        </p:spPr>
        <p:txBody>
          <a:bodyPr vert="horz" lIns="91428" tIns="45714" rIns="91428" bIns="45714" rtlCol="0" anchor="ctr"/>
          <a:lstStyle>
            <a:lvl1pPr>
              <a:defRPr/>
            </a:lvl1pPr>
          </a:lstStyle>
          <a:p>
            <a:pPr fontAlgn="auto">
              <a:defRPr/>
            </a:pPr>
            <a:fld id="{E98D3468-4093-46FE-9D07-FC412D52BC2F}" type="datetimeFigureOut">
              <a:rPr lang="zh-CN" altLang="en-US" strike="noStrike" noProof="1">
                <a:latin typeface="+mn-lt"/>
                <a:ea typeface="+mn-ea"/>
                <a:cs typeface="+mn-cs"/>
              </a:rPr>
              <a:t>2018-12-29</a:t>
            </a:fld>
            <a:endParaRPr lang="zh-CN" altLang="en-US" strike="noStrike" noProof="1"/>
          </a:p>
        </p:txBody>
      </p:sp>
      <p:sp>
        <p:nvSpPr>
          <p:cNvPr id="3" name="页脚占位符 2"/>
          <p:cNvSpPr>
            <a:spLocks noGrp="1"/>
          </p:cNvSpPr>
          <p:nvPr>
            <p:ph type="ftr" sz="quarter" idx="11"/>
          </p:nvPr>
        </p:nvSpPr>
        <p:spPr>
          <a:xfrm>
            <a:off x="3124200" y="4767263"/>
            <a:ext cx="2895600" cy="274638"/>
          </a:xfrm>
          <a:prstGeom prst="rect">
            <a:avLst/>
          </a:prstGeom>
        </p:spPr>
        <p:txBody>
          <a:bodyPr vert="horz" lIns="91428" tIns="45714" rIns="91428" bIns="45714" rtlCol="0" anchor="ctr"/>
          <a:lstStyle>
            <a:lvl1pPr>
              <a:defRPr/>
            </a:lvl1pPr>
          </a:lstStyle>
          <a:p>
            <a:pPr fontAlgn="auto">
              <a:defRPr/>
            </a:pPr>
            <a:endParaRPr lang="zh-CN" altLang="en-US" strike="noStrike" noProof="1"/>
          </a:p>
        </p:txBody>
      </p:sp>
      <p:sp>
        <p:nvSpPr>
          <p:cNvPr id="4" name="灯片编号占位符 3"/>
          <p:cNvSpPr>
            <a:spLocks noGrp="1"/>
          </p:cNvSpPr>
          <p:nvPr>
            <p:ph type="sldNum" sz="quarter" idx="12"/>
          </p:nvPr>
        </p:nvSpPr>
        <p:spPr>
          <a:xfrm>
            <a:off x="6553200" y="4767263"/>
            <a:ext cx="2133600" cy="274638"/>
          </a:xfrm>
          <a:prstGeom prst="rect">
            <a:avLst/>
          </a:prstGeom>
        </p:spPr>
        <p:txBody>
          <a:bodyPr vert="horz" wrap="square" lIns="91428" tIns="45714" rIns="91428" bIns="45714" numCol="1" anchor="ctr" anchorCtr="0" compatLnSpc="1"/>
          <a:lstStyle>
            <a:lvl1pPr>
              <a:defRPr smtClean="0"/>
            </a:lvl1pPr>
          </a:lstStyle>
          <a:p>
            <a:pPr fontAlgn="base">
              <a:defRPr/>
            </a:pPr>
            <a:fld id="{7FD8D717-C7BF-404B-A2F7-90E1C80F933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457200" y="206375"/>
            <a:ext cx="8229600" cy="857250"/>
          </a:xfrm>
          <a:prstGeom prst="rect">
            <a:avLst/>
          </a:prstGeom>
          <a:noFill/>
          <a:ln w="9525">
            <a:noFill/>
          </a:ln>
        </p:spPr>
        <p:txBody>
          <a:bodyPr vert="horz" wrap="square" lIns="91428" tIns="45714" rIns="91428" bIns="45714" anchor="ctr"/>
          <a:lstStyle/>
          <a:p>
            <a:pPr lvl="0"/>
            <a:r>
              <a:rPr lang="zh-CN" altLang="en-US"/>
              <a:t>单击此处编辑母版标题样式</a:t>
            </a:r>
          </a:p>
        </p:txBody>
      </p:sp>
      <p:sp>
        <p:nvSpPr>
          <p:cNvPr id="1027" name="文本占位符 2"/>
          <p:cNvSpPr>
            <a:spLocks noGrp="1"/>
          </p:cNvSpPr>
          <p:nvPr>
            <p:ph type="body"/>
          </p:nvPr>
        </p:nvSpPr>
        <p:spPr>
          <a:xfrm>
            <a:off x="457200" y="1200150"/>
            <a:ext cx="8229600" cy="3394075"/>
          </a:xfrm>
          <a:prstGeom prst="rect">
            <a:avLst/>
          </a:prstGeom>
          <a:noFill/>
          <a:ln w="9525">
            <a:noFill/>
          </a:ln>
        </p:spPr>
        <p:txBody>
          <a:bodyPr vert="horz" wrap="square" lIns="91428" tIns="45714" rIns="91428" bIns="45714" anchor="t"/>
          <a:lstStyle/>
          <a:p>
            <a:pPr lvl="0" indent="-34290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a:p>
            <a:pPr lvl="4" indent="-228600"/>
            <a:r>
              <a:rPr lang="zh-CN" altLang="en-US"/>
              <a:t>第五级</a:t>
            </a:r>
          </a:p>
        </p:txBody>
      </p:sp>
      <p:sp>
        <p:nvSpPr>
          <p:cNvPr id="4" name="日期占位符 3"/>
          <p:cNvSpPr>
            <a:spLocks noGrp="1"/>
          </p:cNvSpPr>
          <p:nvPr>
            <p:ph type="dt" sz="half" idx="2"/>
          </p:nvPr>
        </p:nvSpPr>
        <p:spPr>
          <a:xfrm>
            <a:off x="457200" y="4767263"/>
            <a:ext cx="2133600" cy="274638"/>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pPr fontAlgn="auto">
              <a:defRPr/>
            </a:pPr>
            <a:fld id="{1E9B84DB-2A80-4453-B398-F56A4B2C31A7}" type="datetimeFigureOut">
              <a:rPr lang="zh-CN" altLang="en-US" strike="noStrike" noProof="1">
                <a:latin typeface="+mn-lt"/>
                <a:ea typeface="+mn-ea"/>
                <a:cs typeface="+mn-cs"/>
              </a:rPr>
              <a:t>2018-12-29</a:t>
            </a:fld>
            <a:endParaRPr lang="zh-CN" altLang="en-US" strike="noStrike" noProof="1"/>
          </a:p>
        </p:txBody>
      </p:sp>
      <p:sp>
        <p:nvSpPr>
          <p:cNvPr id="5" name="页脚占位符 4"/>
          <p:cNvSpPr>
            <a:spLocks noGrp="1"/>
          </p:cNvSpPr>
          <p:nvPr>
            <p:ph type="ftr" sz="quarter" idx="3"/>
          </p:nvPr>
        </p:nvSpPr>
        <p:spPr>
          <a:xfrm>
            <a:off x="3124200" y="4767263"/>
            <a:ext cx="2895600" cy="274638"/>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pPr fontAlgn="auto">
              <a:defRPr/>
            </a:pPr>
            <a:endParaRPr lang="zh-CN" altLang="en-US" strike="noStrike" noProof="1"/>
          </a:p>
        </p:txBody>
      </p:sp>
      <p:sp>
        <p:nvSpPr>
          <p:cNvPr id="6" name="灯片编号占位符 5"/>
          <p:cNvSpPr>
            <a:spLocks noGrp="1"/>
          </p:cNvSpPr>
          <p:nvPr>
            <p:ph type="sldNum" sz="quarter" idx="4"/>
          </p:nvPr>
        </p:nvSpPr>
        <p:spPr>
          <a:xfrm>
            <a:off x="6553200" y="4767263"/>
            <a:ext cx="2133600" cy="274638"/>
          </a:xfrm>
          <a:prstGeom prst="rect">
            <a:avLst/>
          </a:prstGeom>
        </p:spPr>
        <p:txBody>
          <a:bodyPr vert="horz" wrap="square" lIns="91428" tIns="45714" rIns="91428" bIns="45714" numCol="1" anchor="ctr" anchorCtr="0" compatLnSpc="1"/>
          <a:lstStyle>
            <a:lvl1pPr algn="r">
              <a:buFont typeface="Arial" panose="020B0604020202020204" pitchFamily="34" charset="0"/>
              <a:buNone/>
              <a:defRPr sz="1200" smtClean="0">
                <a:solidFill>
                  <a:srgbClr val="898989"/>
                </a:solidFill>
              </a:defRPr>
            </a:lvl1pPr>
          </a:lstStyle>
          <a:p>
            <a:pPr fontAlgn="base">
              <a:defRPr/>
            </a:pPr>
            <a:fld id="{6914D1B5-01F8-4D0A-8FC7-DBB17558A21A}" type="slidenum">
              <a:rPr lang="zh-CN" altLang="en-US" strike="noStrike" noProof="1">
                <a:latin typeface="Calibri" panose="020F0502020204030204" pitchFamily="34" charset="0"/>
                <a:ea typeface="宋体" panose="02010600030101010101" pitchFamily="2" charset="-122"/>
                <a:cs typeface="+mn-cs"/>
              </a:rPr>
              <a:t>‹#›</a:t>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图片 1"/>
          <p:cNvPicPr>
            <a:picLocks noChangeAspect="1"/>
          </p:cNvPicPr>
          <p:nvPr/>
        </p:nvPicPr>
        <p:blipFill>
          <a:blip r:embed="rId2"/>
          <a:stretch>
            <a:fillRect/>
          </a:stretch>
        </p:blipFill>
        <p:spPr>
          <a:xfrm>
            <a:off x="0" y="0"/>
            <a:ext cx="9144000" cy="5143500"/>
          </a:xfrm>
          <a:prstGeom prst="rect">
            <a:avLst/>
          </a:prstGeom>
          <a:noFill/>
          <a:ln w="9525">
            <a:noFill/>
          </a:ln>
        </p:spPr>
      </p:pic>
      <p:sp>
        <p:nvSpPr>
          <p:cNvPr id="4" name="矩形 3"/>
          <p:cNvSpPr/>
          <p:nvPr/>
        </p:nvSpPr>
        <p:spPr>
          <a:xfrm>
            <a:off x="1363663" y="1262063"/>
            <a:ext cx="6416675" cy="923925"/>
          </a:xfrm>
          <a:prstGeom prst="rect">
            <a:avLst/>
          </a:prstGeom>
        </p:spPr>
        <p:txBody>
          <a:bodyPr wrap="none" lIns="91428" tIns="45714" rIns="91428" bIns="45714">
            <a:spAutoFit/>
          </a:bodyPr>
          <a:lstStyle/>
          <a:p>
            <a:pPr algn="ctr" fontAlgn="auto">
              <a:buFont typeface="Arial" panose="020B0604020202020204" pitchFamily="34" charset="0"/>
              <a:buNone/>
              <a:defRPr/>
            </a:pPr>
            <a:r>
              <a:rPr lang="zh-CN" altLang="en-US" sz="5400" b="1" strike="noStrike"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cs typeface="+mn-cs"/>
              </a:rPr>
              <a:t>阳光能源集团电子报</a:t>
            </a:r>
            <a:endParaRPr lang="zh-CN" altLang="en-US" sz="5400" b="1" strike="noStrike"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9" name="矩形 8"/>
          <p:cNvSpPr/>
          <p:nvPr/>
        </p:nvSpPr>
        <p:spPr>
          <a:xfrm>
            <a:off x="4985405" y="4307284"/>
            <a:ext cx="4102406" cy="646331"/>
          </a:xfrm>
          <a:prstGeom prst="rect">
            <a:avLst/>
          </a:prstGeom>
          <a:noFill/>
        </p:spPr>
        <p:txBody>
          <a:bodyPr wrap="none">
            <a:spAutoFit/>
          </a:bodyPr>
          <a:lstStyle/>
          <a:p>
            <a:pPr algn="ctr" fontAlgn="base">
              <a:buFont typeface="Arial" panose="020B0604020202020204" pitchFamily="34" charset="0"/>
              <a:buNone/>
              <a:defRPr/>
            </a:pPr>
            <a:r>
              <a:rPr lang="en-US" altLang="zh-CN" sz="3600" b="1" strike="noStrike" noProof="1">
                <a:ln w="22225">
                  <a:solidFill>
                    <a:schemeClr val="accent1">
                      <a:lumMod val="60000"/>
                      <a:lumOff val="40000"/>
                    </a:schemeClr>
                  </a:solidFill>
                  <a:prstDash val="solid"/>
                </a:ln>
                <a:solidFill>
                  <a:schemeClr val="accent1">
                    <a:lumMod val="40000"/>
                    <a:lumOff val="60000"/>
                  </a:schemeClr>
                </a:solidFill>
                <a:effectLst/>
                <a:latin typeface="华文中宋" panose="02010600040101010101" pitchFamily="2" charset="-122"/>
                <a:ea typeface="华文中宋" panose="02010600040101010101" pitchFamily="2" charset="-122"/>
                <a:cs typeface="+mn-cs"/>
              </a:rPr>
              <a:t>2018</a:t>
            </a:r>
            <a:r>
              <a:rPr lang="zh-CN" altLang="en-US" sz="3600" b="1" strike="noStrike" noProof="1">
                <a:ln w="22225">
                  <a:solidFill>
                    <a:schemeClr val="accent1">
                      <a:lumMod val="60000"/>
                      <a:lumOff val="40000"/>
                    </a:schemeClr>
                  </a:solidFill>
                  <a:prstDash val="solid"/>
                </a:ln>
                <a:solidFill>
                  <a:schemeClr val="accent1">
                    <a:lumMod val="40000"/>
                    <a:lumOff val="60000"/>
                  </a:schemeClr>
                </a:solidFill>
                <a:effectLst/>
                <a:latin typeface="华文中宋" panose="02010600040101010101" pitchFamily="2" charset="-122"/>
                <a:ea typeface="华文中宋" panose="02010600040101010101" pitchFamily="2" charset="-122"/>
                <a:cs typeface="+mn-cs"/>
              </a:rPr>
              <a:t>年</a:t>
            </a:r>
            <a:r>
              <a:rPr lang="zh-CN" altLang="en-US" sz="3600" b="1" strike="noStrike" noProof="1" smtClean="0">
                <a:ln w="22225">
                  <a:solidFill>
                    <a:schemeClr val="accent1">
                      <a:lumMod val="60000"/>
                      <a:lumOff val="40000"/>
                    </a:schemeClr>
                  </a:solidFill>
                  <a:prstDash val="solid"/>
                </a:ln>
                <a:solidFill>
                  <a:schemeClr val="accent1">
                    <a:lumMod val="40000"/>
                    <a:lumOff val="60000"/>
                  </a:schemeClr>
                </a:solidFill>
                <a:effectLst/>
                <a:latin typeface="华文中宋" panose="02010600040101010101" pitchFamily="2" charset="-122"/>
                <a:ea typeface="华文中宋" panose="02010600040101010101" pitchFamily="2" charset="-122"/>
                <a:cs typeface="+mn-cs"/>
              </a:rPr>
              <a:t>第四十</a:t>
            </a:r>
            <a:r>
              <a:rPr lang="zh-CN" altLang="en-US" sz="3600" b="1" noProof="1">
                <a:ln w="22225">
                  <a:solidFill>
                    <a:schemeClr val="accent1">
                      <a:lumMod val="60000"/>
                      <a:lumOff val="40000"/>
                    </a:schemeClr>
                  </a:solidFill>
                  <a:prstDash val="solid"/>
                </a:ln>
                <a:solidFill>
                  <a:schemeClr val="accent1">
                    <a:lumMod val="40000"/>
                    <a:lumOff val="60000"/>
                  </a:schemeClr>
                </a:solidFill>
                <a:latin typeface="华文中宋" panose="02010600040101010101" pitchFamily="2" charset="-122"/>
                <a:ea typeface="华文中宋" panose="02010600040101010101" pitchFamily="2" charset="-122"/>
              </a:rPr>
              <a:t>五</a:t>
            </a:r>
            <a:r>
              <a:rPr lang="zh-CN" altLang="en-US" sz="3600" b="1" strike="noStrike" noProof="1" smtClean="0">
                <a:ln w="22225">
                  <a:solidFill>
                    <a:schemeClr val="accent1">
                      <a:lumMod val="60000"/>
                      <a:lumOff val="40000"/>
                    </a:schemeClr>
                  </a:solidFill>
                  <a:prstDash val="solid"/>
                </a:ln>
                <a:solidFill>
                  <a:schemeClr val="accent1">
                    <a:lumMod val="40000"/>
                    <a:lumOff val="60000"/>
                  </a:schemeClr>
                </a:solidFill>
                <a:effectLst/>
                <a:latin typeface="华文中宋" panose="02010600040101010101" pitchFamily="2" charset="-122"/>
                <a:ea typeface="华文中宋" panose="02010600040101010101" pitchFamily="2" charset="-122"/>
                <a:cs typeface="+mn-cs"/>
              </a:rPr>
              <a:t>期</a:t>
            </a:r>
          </a:p>
        </p:txBody>
      </p:sp>
      <p:pic>
        <p:nvPicPr>
          <p:cNvPr id="4100" name="Picture 2"/>
          <p:cNvPicPr>
            <a:picLocks noChangeAspect="1"/>
          </p:cNvPicPr>
          <p:nvPr/>
        </p:nvPicPr>
        <p:blipFill>
          <a:blip r:embed="rId3"/>
          <a:stretch>
            <a:fillRect/>
          </a:stretch>
        </p:blipFill>
        <p:spPr>
          <a:xfrm>
            <a:off x="0" y="196850"/>
            <a:ext cx="1403350" cy="1011238"/>
          </a:xfrm>
          <a:prstGeom prst="rect">
            <a:avLst/>
          </a:prstGeom>
          <a:noFill/>
          <a:ln w="9525">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5"/>
          <p:cNvPicPr>
            <a:picLocks noChangeAspect="1"/>
          </p:cNvPicPr>
          <p:nvPr/>
        </p:nvPicPr>
        <p:blipFill>
          <a:blip r:embed="rId2"/>
          <a:stretch>
            <a:fillRect/>
          </a:stretch>
        </p:blipFill>
        <p:spPr>
          <a:xfrm>
            <a:off x="11113" y="-15875"/>
            <a:ext cx="9121775" cy="5175250"/>
          </a:xfrm>
          <a:prstGeom prst="rect">
            <a:avLst/>
          </a:prstGeom>
          <a:noFill/>
          <a:ln w="9525">
            <a:noFill/>
          </a:ln>
        </p:spPr>
      </p:pic>
      <p:sp>
        <p:nvSpPr>
          <p:cNvPr id="9" name="矩形 8"/>
          <p:cNvSpPr/>
          <p:nvPr/>
        </p:nvSpPr>
        <p:spPr>
          <a:xfrm>
            <a:off x="3081230" y="2961640"/>
            <a:ext cx="5955266" cy="369332"/>
          </a:xfrm>
          <a:prstGeom prst="rect">
            <a:avLst/>
          </a:prstGeom>
          <a:noFill/>
          <a:ln>
            <a:noFill/>
          </a:ln>
        </p:spPr>
        <p:txBody>
          <a:bodyPr wrap="square">
            <a:spAutoFit/>
          </a:bodyPr>
          <a:lstStyle/>
          <a:p>
            <a:pPr>
              <a:defRPr/>
            </a:pP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激扬</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青春活力  展现职工</a:t>
            </a: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风采</a:t>
            </a:r>
            <a:r>
              <a:rPr lang="zh-CN" altLang="en-US" b="1" strike="noStrike"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cs typeface="+mn-cs"/>
              </a:rPr>
              <a:t>            </a:t>
            </a:r>
            <a:r>
              <a:rPr lang="en-US" altLang="zh-CN" b="1" strike="noStrike"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Calibri" panose="020F0502020204030204" pitchFamily="34" charset="0"/>
                <a:ea typeface="宋体" panose="02010600030101010101" pitchFamily="2" charset="-122"/>
                <a:cs typeface="+mn-cs"/>
              </a:rPr>
              <a:t>——   03</a:t>
            </a:r>
            <a:endParaRPr lang="en-US" altLang="zh-CN" b="1" strike="noStrike"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endParaRPr>
          </a:p>
        </p:txBody>
      </p:sp>
      <p:sp>
        <p:nvSpPr>
          <p:cNvPr id="2" name="矩形 1"/>
          <p:cNvSpPr/>
          <p:nvPr/>
        </p:nvSpPr>
        <p:spPr>
          <a:xfrm>
            <a:off x="3081231" y="3340894"/>
            <a:ext cx="4887877" cy="369332"/>
          </a:xfrm>
          <a:prstGeom prst="rect">
            <a:avLst/>
          </a:prstGeom>
        </p:spPr>
        <p:txBody>
          <a:bodyPr wrap="none">
            <a:spAutoFit/>
          </a:bodyPr>
          <a:lstStyle/>
          <a:p>
            <a:pP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履行工会工作职责  展现行业新作为 </a:t>
            </a: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08</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 </a:t>
            </a:r>
            <a:endPar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123" name="矩形 2"/>
          <p:cNvSpPr>
            <a:spLocks noChangeArrowheads="1"/>
          </p:cNvSpPr>
          <p:nvPr/>
        </p:nvSpPr>
        <p:spPr bwMode="auto">
          <a:xfrm>
            <a:off x="355600" y="987425"/>
            <a:ext cx="8667750"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lnSpc>
                <a:spcPct val="190000"/>
              </a:lnSpc>
            </a:pPr>
            <a:r>
              <a:rPr lang="en-US" altLang="zh-CN" sz="1600" b="1" strike="noStrike" noProof="1">
                <a:latin typeface="仿宋_GB2312" panose="02010609030101010101" pitchFamily="49" charset="-122"/>
                <a:ea typeface="仿宋_GB2312" panose="02010609030101010101" pitchFamily="49" charset="-122"/>
                <a:cs typeface="+mn-cs"/>
              </a:rPr>
              <a:t>    </a:t>
            </a:r>
            <a:endParaRPr lang="zh-CN" altLang="en-US" sz="1600" b="1" strike="noStrike"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4" name="矩形 3"/>
          <p:cNvSpPr/>
          <p:nvPr/>
        </p:nvSpPr>
        <p:spPr>
          <a:xfrm>
            <a:off x="2305693" y="123478"/>
            <a:ext cx="4532613" cy="692485"/>
          </a:xfrm>
          <a:prstGeom prst="rect">
            <a:avLst/>
          </a:prstGeom>
        </p:spPr>
        <p:txBody>
          <a:bodyPr wrap="square" lIns="91428" tIns="45714" rIns="91428" bIns="45714">
            <a:spAutoFit/>
          </a:bodyPr>
          <a:lstStyle/>
          <a:p>
            <a:pPr algn="ctr" fontAlgn="auto">
              <a:lnSpc>
                <a:spcPct val="150000"/>
              </a:lnSpc>
              <a:buFont typeface="Arial" panose="020B0604020202020204" pitchFamily="34" charset="0"/>
              <a:buNone/>
              <a:defRPr/>
            </a:pPr>
            <a:r>
              <a:rPr lang="zh-CN" altLang="en-US" sz="2600" b="1" strike="noStrike" cap="all" noProof="1" smtClean="0">
                <a:solidFill>
                  <a:schemeClr val="accent1">
                    <a:lumMod val="60000"/>
                    <a:lumOff val="4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激扬青春活力  展现职工风采</a:t>
            </a:r>
            <a:endParaRPr lang="en-US" altLang="zh-CN" sz="2600" b="1" strike="noStrike" cap="all" noProof="1" smtClean="0">
              <a:solidFill>
                <a:schemeClr val="accent1">
                  <a:lumMod val="60000"/>
                  <a:lumOff val="4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3" name="矩形 2"/>
          <p:cNvSpPr/>
          <p:nvPr/>
        </p:nvSpPr>
        <p:spPr>
          <a:xfrm>
            <a:off x="823656" y="831340"/>
            <a:ext cx="7731637" cy="4523105"/>
          </a:xfrm>
          <a:prstGeom prst="rect">
            <a:avLst/>
          </a:prstGeom>
        </p:spPr>
        <p:txBody>
          <a:bodyPr wrap="square">
            <a:spAutoFit/>
          </a:bodyPr>
          <a:lstStyle/>
          <a:p>
            <a:pPr>
              <a:lnSpc>
                <a:spcPct val="200000"/>
              </a:lnSpc>
            </a:pPr>
            <a:r>
              <a:rPr lang="zh-CN" altLang="en-US" sz="1600" b="1" dirty="0" smtClean="0">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为丰富员</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工业余文化生活，增强员工身体素质，增进各企业间的互通交流，提升文化品质和凝聚力，促进全区各项事业和谐健康发展</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，滨海新区总工会分别于</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12</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14</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日下发关于举办职工摄影培训班和职工乒乓球比赛</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活动</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通知，</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公司工会接到通知，号召员工们踊跃报名</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，共</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名职工参加了上述活动。</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12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日，滨海新区总工会组织开展了全区职工摄影培训公益课堂，邀请了中国华侨摄影学会会员、辽宁摄影家协会会员、中国工业摄影协会锦州工作站主任、锦州市摄影家协会理事、</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滨海新区报</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总编王忠政进行授课指导。区基层</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工会骨</a:t>
            </a: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干</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通讯员及职工摄影爱好者</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50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余人报名参与，我司</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名摄影爱好者参加培训。</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123" name="矩形 2"/>
          <p:cNvSpPr>
            <a:spLocks noChangeArrowheads="1"/>
          </p:cNvSpPr>
          <p:nvPr/>
        </p:nvSpPr>
        <p:spPr bwMode="auto">
          <a:xfrm>
            <a:off x="355600" y="987425"/>
            <a:ext cx="8667750"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lnSpc>
                <a:spcPct val="190000"/>
              </a:lnSpc>
            </a:pPr>
            <a:r>
              <a:rPr lang="en-US" altLang="zh-CN" sz="1600" b="1" strike="noStrike" noProof="1">
                <a:latin typeface="仿宋_GB2312" panose="02010609030101010101" pitchFamily="49" charset="-122"/>
                <a:ea typeface="仿宋_GB2312" panose="02010609030101010101" pitchFamily="49" charset="-122"/>
                <a:cs typeface="+mn-cs"/>
              </a:rPr>
              <a:t>    </a:t>
            </a:r>
            <a:endParaRPr lang="zh-CN" altLang="en-US" sz="1600" b="1" strike="noStrike"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3" name="矩形 2"/>
          <p:cNvSpPr/>
          <p:nvPr/>
        </p:nvSpPr>
        <p:spPr>
          <a:xfrm>
            <a:off x="863588" y="123984"/>
            <a:ext cx="7416824" cy="4523105"/>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培训课上，王忠政结合自己多年的摄影工作经验，对学习摄影的思路和框架，摄像器材的使用以及不同题材作品的拍摄方法和技巧等内容进行了细致的理论讲解，并现场操作，指导人像拍摄，让大家在活泼的氛围中，更好地领悟和掌握摄影方法。我</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司职工</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学习热情高涨，认真聆听记笔记，积极交流互动，纷纷表示虽然此次培训短暂但是</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受益匪浅，希望</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今后多举办此类培训，积极参与其中</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12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19</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日，滨海新区总工会职工文体活动中心举行职工乒乓球比赛，我司张路明、姜英旭、刘玉颖、贾凤梅四</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名职工</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参加。比赛中群雄逐鹿，本着友谊第一、比赛第二的理念，发扬宣扬国球、全民健身的精神，</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职工</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们</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展现出绝佳的球技</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，让大家大</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饱眼福。滨海新区总工会根据参赛人数制定了比赛赛制，裁判裁决公平</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123" name="矩形 2"/>
          <p:cNvSpPr>
            <a:spLocks noChangeArrowheads="1"/>
          </p:cNvSpPr>
          <p:nvPr/>
        </p:nvSpPr>
        <p:spPr bwMode="auto">
          <a:xfrm>
            <a:off x="355600" y="987425"/>
            <a:ext cx="8667750"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lnSpc>
                <a:spcPct val="190000"/>
              </a:lnSpc>
            </a:pPr>
            <a:r>
              <a:rPr lang="en-US" altLang="zh-CN" sz="1600" b="1" strike="noStrike" noProof="1">
                <a:latin typeface="仿宋_GB2312" panose="02010609030101010101" pitchFamily="49" charset="-122"/>
                <a:ea typeface="仿宋_GB2312" panose="02010609030101010101" pitchFamily="49" charset="-122"/>
                <a:cs typeface="+mn-cs"/>
              </a:rPr>
              <a:t>    </a:t>
            </a:r>
            <a:endParaRPr lang="zh-CN" altLang="en-US" sz="1600" b="1" strike="noStrike"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3" name="矩形 2"/>
          <p:cNvSpPr/>
          <p:nvPr/>
        </p:nvSpPr>
        <p:spPr>
          <a:xfrm>
            <a:off x="765039" y="195486"/>
            <a:ext cx="7848872" cy="496290"/>
          </a:xfrm>
          <a:prstGeom prst="rect">
            <a:avLst/>
          </a:prstGeom>
        </p:spPr>
        <p:txBody>
          <a:bodyPr wrap="square">
            <a:spAutoFit/>
          </a:bodyPr>
          <a:lstStyle/>
          <a:p>
            <a:pPr>
              <a:lnSpc>
                <a:spcPct val="200000"/>
              </a:lnSpc>
            </a:pPr>
            <a:r>
              <a:rPr lang="zh-CN" altLang="en-US" sz="1600" b="1" dirty="0" smtClean="0">
                <a:latin typeface="仿宋_GB2312" panose="02010609030101010101" pitchFamily="49" charset="-122"/>
                <a:ea typeface="仿宋_GB2312" panose="02010609030101010101" pitchFamily="49" charset="-122"/>
              </a:rPr>
              <a:t>    </a:t>
            </a:r>
            <a:endParaRPr lang="zh-CN" altLang="en-US" sz="1600" b="1" dirty="0">
              <a:latin typeface="仿宋_GB2312" panose="02010609030101010101" pitchFamily="49" charset="-122"/>
              <a:ea typeface="仿宋_GB2312" panose="02010609030101010101" pitchFamily="49" charset="-122"/>
            </a:endParaRPr>
          </a:p>
        </p:txBody>
      </p:sp>
      <p:sp>
        <p:nvSpPr>
          <p:cNvPr id="5" name="矩形 4"/>
          <p:cNvSpPr/>
          <p:nvPr/>
        </p:nvSpPr>
        <p:spPr>
          <a:xfrm>
            <a:off x="841778" y="339502"/>
            <a:ext cx="7695393" cy="3046095"/>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公正，我司姜英旭荣获企业男子组三等奖。滨海新区总工会职工文体活动中心主任赵坤为获奖个人颁发荣誉证书及奖品。至此，我司成为了今年滨海新区总工会组织所有活动的优秀组织奖大满贯单位。</a:t>
            </a:r>
          </a:p>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两次活动中，充分</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展示了我司员工拼搏、健康</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、团结、</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奋进的良好精神</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风貌</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，相信通过活动的开展，全体员工定将</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以饱满的热情、昂扬的斗志，</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为公司发展贡献力量。</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123" name="矩形 2"/>
          <p:cNvSpPr>
            <a:spLocks noChangeArrowheads="1"/>
          </p:cNvSpPr>
          <p:nvPr/>
        </p:nvSpPr>
        <p:spPr bwMode="auto">
          <a:xfrm>
            <a:off x="355600" y="987425"/>
            <a:ext cx="8667750"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lnSpc>
                <a:spcPct val="190000"/>
              </a:lnSpc>
            </a:pPr>
            <a:r>
              <a:rPr lang="en-US" altLang="zh-CN" sz="1600" b="1" strike="noStrike" noProof="1">
                <a:latin typeface="仿宋_GB2312" panose="02010609030101010101" pitchFamily="49" charset="-122"/>
                <a:ea typeface="仿宋_GB2312" panose="02010609030101010101" pitchFamily="49" charset="-122"/>
                <a:cs typeface="+mn-cs"/>
              </a:rPr>
              <a:t>    </a:t>
            </a:r>
            <a:endParaRPr lang="zh-CN" altLang="en-US" sz="1600" b="1" strike="noStrike"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1307" y="1465248"/>
            <a:ext cx="7596336" cy="1778333"/>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3285319" y="3651870"/>
            <a:ext cx="2808312" cy="369332"/>
          </a:xfrm>
          <a:prstGeom prst="rect">
            <a:avLst/>
          </a:prstGeom>
          <a:noFill/>
        </p:spPr>
        <p:txBody>
          <a:bodyPr wrap="square" rtlCol="0">
            <a:spAutoFit/>
          </a:bodyPr>
          <a:lstStyle/>
          <a:p>
            <a:r>
              <a:rPr lang="zh-CN" altLang="en-US" b="1" dirty="0" smtClean="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滨海新区总工会摄影培训</a:t>
            </a:r>
            <a:endParaRPr lang="zh-CN" altLang="en-US"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123" name="矩形 2"/>
          <p:cNvSpPr>
            <a:spLocks noChangeArrowheads="1"/>
          </p:cNvSpPr>
          <p:nvPr/>
        </p:nvSpPr>
        <p:spPr bwMode="auto">
          <a:xfrm>
            <a:off x="355600" y="987425"/>
            <a:ext cx="8667750"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lnSpc>
                <a:spcPct val="190000"/>
              </a:lnSpc>
            </a:pPr>
            <a:r>
              <a:rPr lang="en-US" altLang="zh-CN" sz="1600" b="1" strike="noStrike" noProof="1">
                <a:latin typeface="仿宋_GB2312" panose="02010609030101010101" pitchFamily="49" charset="-122"/>
                <a:ea typeface="仿宋_GB2312" panose="02010609030101010101" pitchFamily="49" charset="-122"/>
                <a:cs typeface="+mn-cs"/>
              </a:rPr>
              <a:t>    </a:t>
            </a:r>
            <a:endParaRPr lang="zh-CN" altLang="en-US" sz="1600" b="1" strike="noStrike"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1414" y="967879"/>
            <a:ext cx="6841172" cy="2615742"/>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2843808" y="4011910"/>
            <a:ext cx="3456384" cy="369332"/>
          </a:xfrm>
          <a:prstGeom prst="rect">
            <a:avLst/>
          </a:prstGeom>
          <a:noFill/>
        </p:spPr>
        <p:txBody>
          <a:bodyPr wrap="square" rtlCol="0">
            <a:spAutoFit/>
          </a:bodyPr>
          <a:lstStyle/>
          <a:p>
            <a:r>
              <a:rPr lang="zh-CN" altLang="en-US" b="1" dirty="0" smtClean="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滨海新区总工会职工乒乓球比赛</a:t>
            </a:r>
            <a:endParaRPr lang="zh-CN" altLang="en-US"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71182"/>
          </a:xfrm>
          <a:prstGeom prst="rect">
            <a:avLst/>
          </a:prstGeom>
        </p:spPr>
      </p:pic>
      <p:sp>
        <p:nvSpPr>
          <p:cNvPr id="2" name="矩形 1"/>
          <p:cNvSpPr/>
          <p:nvPr/>
        </p:nvSpPr>
        <p:spPr>
          <a:xfrm>
            <a:off x="395536" y="471736"/>
            <a:ext cx="8352928" cy="4523105"/>
          </a:xfrm>
          <a:prstGeom prst="rect">
            <a:avLst/>
          </a:prstGeom>
        </p:spPr>
        <p:txBody>
          <a:bodyPr wrap="square">
            <a:spAutoFit/>
          </a:bodyPr>
          <a:lstStyle/>
          <a:p>
            <a:pPr>
              <a:lnSpc>
                <a:spcPct val="200000"/>
              </a:lnSpc>
            </a:pPr>
            <a:r>
              <a:rPr lang="zh-CN" altLang="en-US" sz="1600" dirty="0" smtClean="0">
                <a:latin typeface="仿宋_GB2312" panose="02010609030101010101" pitchFamily="49" charset="-122"/>
                <a:ea typeface="仿宋_GB2312" panose="02010609030101010101" pitchFamily="49" charset="-122"/>
              </a:rPr>
              <a:t>    </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日，锦州市总工会在职工会馆召开“锦州市总工会行业工会工作站述职会议”。共有来自全市</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26</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个“非层级”工会工作站的正、副站长、各县区工会主管副主席、部长以及部分基层工会主席等</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余人参加</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，我司工会副主席、光伏行业工会副主席陆璐代表光伏行业工会参加会议并发言，市</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总工会主席孙志海参加会议并讲话，副主席左丽雅主持会议</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会上</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，光伏行业、建筑行业、金属行业、汽车零部件行业、食品药品行业、物流行业、物业行业、印刷包装行业工会联合会（工作站）的负责人依次述职</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。我司工会副主席、光</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伏行业工会副主席</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陆璐根据光伏行业工会自身特点</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和工作实际，对</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2018</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年工作做了图文并茂、全面具体的总结</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2018</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年光伏行业工会</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开展的工资</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集体协商、职工代表大会、会员</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代表大会、</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OPL</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评选、职工“快乐跑” 等活动为</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会员职工</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办实事、解决实际问题效果显著，</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3" name="矩形 2"/>
          <p:cNvSpPr/>
          <p:nvPr/>
        </p:nvSpPr>
        <p:spPr>
          <a:xfrm>
            <a:off x="2014986" y="114186"/>
            <a:ext cx="5431295" cy="492443"/>
          </a:xfrm>
          <a:prstGeom prst="rect">
            <a:avLst/>
          </a:prstGeom>
        </p:spPr>
        <p:txBody>
          <a:bodyPr wrap="none">
            <a:spAutoFit/>
          </a:bodyPr>
          <a:lstStyle/>
          <a:p>
            <a:r>
              <a:rPr lang="zh-CN" altLang="en-US" sz="2600" b="1" dirty="0" smtClean="0">
                <a:solidFill>
                  <a:schemeClr val="accent1">
                    <a:lumMod val="75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履行工会工作职责  展现行业新作为 </a:t>
            </a:r>
            <a:endParaRPr lang="zh-CN" altLang="en-US" sz="2600" b="1" dirty="0">
              <a:solidFill>
                <a:schemeClr val="accent1">
                  <a:lumMod val="75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71182"/>
          </a:xfrm>
          <a:prstGeom prst="rect">
            <a:avLst/>
          </a:prstGeom>
        </p:spPr>
      </p:pic>
      <p:sp>
        <p:nvSpPr>
          <p:cNvPr id="2" name="矩形 1"/>
          <p:cNvSpPr/>
          <p:nvPr/>
        </p:nvSpPr>
        <p:spPr>
          <a:xfrm>
            <a:off x="359410" y="30480"/>
            <a:ext cx="8604885" cy="5015865"/>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同时对</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2019</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年工作做了创新大胆、切实可行的设想</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八大行业述职结束后，市总工会主席孙志海做了重要讲话，孙主席指出召开今天的会议一是要为今年的全市基层组织建设工作，特别是“非层级化”工会工作站工作的成功开展收好官；同时也要通过八大行业工作站述职，让所有工作站之间互相交流借鉴，为明年全市“非层级化”基层组织建设工作高起点开局、再上新台阶开好头。孙主席对八大行业工会工作站一年来的工作给予高度评价，圆满完成了各项工作任务，成绩可圈可点、可喜可贺，并着重对以我司为主的光伏行业工会联合会工作给予高度认可。突出表现为“三有”：一是完成规定、做好自选，激发基层活力有招法；二是抓住关键、积极引导，维护职工权益有力度；三是结合实际、大胆创新，服务企业发展有成效。</a:t>
            </a:r>
          </a:p>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孙主席在谈到</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2019</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年行业工作站工作时提出了三点要求。一是统一思想、提高站位，切实</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71182"/>
          </a:xfrm>
          <a:prstGeom prst="rect">
            <a:avLst/>
          </a:prstGeom>
        </p:spPr>
      </p:pic>
      <p:sp>
        <p:nvSpPr>
          <p:cNvPr id="4" name="矩形 3"/>
          <p:cNvSpPr/>
          <p:nvPr/>
        </p:nvSpPr>
        <p:spPr>
          <a:xfrm>
            <a:off x="467544" y="195486"/>
            <a:ext cx="8208912" cy="4030980"/>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增强做好“非层级化”工会工作站工作的责任感。要认识到它是贯彻落实中国工会十七</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大</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精神的必然要求；是贯彻落实省总“双服务”的实际举措；是推动我市基层工会工作再上新台阶的有力推手。二是突出重点、履职尽责，扎实推动“非层级化”工会工作站建设向纵深发展。要充分发挥好工作站站长、副站长作用，积极围工作站越走越好。三是精心组织、强化宣传，全面形成“非层级化”基层组织建设品牌效应。</a:t>
            </a:r>
          </a:p>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本次会议光伏行业工会第一个发言，这与近年来的工作业绩密不可分。会议的召开为光伏行业各企业工会工作指明了方向。崭新的一年，光伏行业各工会同仁会共同努力，推动“非层级化”工作站建设再上新台阶。</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71182"/>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5966" y="1059582"/>
            <a:ext cx="4072068" cy="2520280"/>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1156234" y="4023320"/>
            <a:ext cx="6831532" cy="369332"/>
          </a:xfrm>
          <a:prstGeom prst="rect">
            <a:avLst/>
          </a:prstGeom>
        </p:spPr>
        <p:txBody>
          <a:bodyPr wrap="square">
            <a:spAutoFit/>
          </a:bodyPr>
          <a:lstStyle/>
          <a:p>
            <a:r>
              <a:rPr lang="zh-CN" altLang="en-US"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我司工会副主席、光伏行业工会副主席陆璐代表光伏行业</a:t>
            </a:r>
            <a:r>
              <a:rPr lang="zh-CN" altLang="en-US" b="1" dirty="0" smtClean="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工会发言</a:t>
            </a:r>
            <a:endParaRPr lang="zh-CN" altLang="en-US"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71182"/>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7445" y="840666"/>
            <a:ext cx="4619796" cy="2972069"/>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2286759" y="4227934"/>
            <a:ext cx="4570482" cy="369332"/>
          </a:xfrm>
          <a:prstGeom prst="rect">
            <a:avLst/>
          </a:prstGeom>
        </p:spPr>
        <p:txBody>
          <a:bodyPr wrap="none">
            <a:spAutoFit/>
          </a:bodyPr>
          <a:lstStyle/>
          <a:p>
            <a:r>
              <a:rPr lang="zh-CN" altLang="en-US"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锦州市总工会行业工会工作站述职</a:t>
            </a:r>
            <a:r>
              <a:rPr lang="zh-CN" altLang="en-US" b="1" dirty="0" smtClean="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会议现场</a:t>
            </a:r>
            <a:endParaRPr lang="zh-CN" altLang="en-US" b="1" dirty="0">
              <a:solidFill>
                <a:srgbClr val="0070C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图片 2" descr="微信图片_20180118142525"/>
          <p:cNvPicPr>
            <a:picLocks noChangeAspect="1"/>
          </p:cNvPicPr>
          <p:nvPr/>
        </p:nvPicPr>
        <p:blipFill>
          <a:blip r:embed="rId2"/>
          <a:stretch>
            <a:fillRect/>
          </a:stretch>
        </p:blipFill>
        <p:spPr>
          <a:xfrm>
            <a:off x="-17462" y="-15875"/>
            <a:ext cx="9178925" cy="5173663"/>
          </a:xfrm>
          <a:prstGeom prst="rect">
            <a:avLst/>
          </a:prstGeom>
          <a:noFill/>
          <a:ln w="9525">
            <a:noFill/>
          </a:ln>
        </p:spPr>
      </p:pic>
      <p:sp>
        <p:nvSpPr>
          <p:cNvPr id="4" name="矩形 2"/>
          <p:cNvSpPr>
            <a:spLocks noChangeArrowheads="1"/>
          </p:cNvSpPr>
          <p:nvPr/>
        </p:nvSpPr>
        <p:spPr bwMode="auto">
          <a:xfrm>
            <a:off x="107950" y="4300538"/>
            <a:ext cx="2569910"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fontAlgn="base">
              <a:buFont typeface="Arial" panose="020B0604020202020204" pitchFamily="34" charset="0"/>
              <a:buNone/>
              <a:defRPr/>
            </a:pPr>
            <a:r>
              <a:rPr lang="en-US" altLang="zh-CN" sz="3200" b="1" strike="noStrike"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cs"/>
              </a:rPr>
              <a:t>2018-12-29</a:t>
            </a:r>
            <a:endParaRPr lang="en-US" altLang="zh-CN" sz="3200" b="1" strike="noStrike"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电子报第四十三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电子报第四十三期</Template>
  <TotalTime>13</TotalTime>
  <Words>1099</Words>
  <Application>Microsoft Office PowerPoint</Application>
  <PresentationFormat>全屏显示(16:9)</PresentationFormat>
  <Paragraphs>32</Paragraphs>
  <Slides>13</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13</vt:i4>
      </vt:variant>
    </vt:vector>
  </HeadingPairs>
  <TitlesOfParts>
    <vt:vector size="21" baseType="lpstr">
      <vt:lpstr>Arial</vt:lpstr>
      <vt:lpstr>宋体</vt:lpstr>
      <vt:lpstr>微软雅黑</vt:lpstr>
      <vt:lpstr>华文中宋</vt:lpstr>
      <vt:lpstr>仿宋_GB2312</vt:lpstr>
      <vt:lpstr>华文行楷</vt:lpstr>
      <vt:lpstr>Calibri</vt:lpstr>
      <vt:lpstr>电子报第四十三期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48</cp:revision>
  <dcterms:created xsi:type="dcterms:W3CDTF">2018-12-26T02:45:00Z</dcterms:created>
  <dcterms:modified xsi:type="dcterms:W3CDTF">2018-12-29T01:08:46Z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2052-11.1.0.8236</vt:lpwstr>
  </property>
</Properties>
</file>