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7"/>
  </p:notesMasterIdLst>
  <p:sldIdLst>
    <p:sldId id="289" r:id="rId2"/>
    <p:sldId id="290" r:id="rId3"/>
    <p:sldId id="333" r:id="rId4"/>
    <p:sldId id="334" r:id="rId5"/>
    <p:sldId id="291" r:id="rId6"/>
  </p:sldIdLst>
  <p:sldSz cx="9144000" cy="5143500" type="screen16x9"/>
  <p:notesSz cx="6834188" cy="9979025"/>
  <p:embeddedFontLst>
    <p:embeddedFont>
      <p:font typeface="微软雅黑" panose="020B0503020204020204" pitchFamily="34" charset="-122"/>
      <p:regular r:id="rId8"/>
      <p:bold r:id="rId9"/>
    </p:embeddedFont>
    <p:embeddedFont>
      <p:font typeface="华文行楷" panose="02010800040101010101" pitchFamily="2" charset="-122"/>
      <p:regular r:id="rId10"/>
    </p:embeddedFont>
    <p:embeddedFont>
      <p:font typeface="仿宋_GB2312" panose="02010609030101010101" pitchFamily="49" charset="-122"/>
      <p:regular r:id="rId11"/>
    </p:embeddedFont>
    <p:embeddedFont>
      <p:font typeface="华文中宋" panose="02010600040101010101" pitchFamily="2" charset="-122"/>
      <p:regular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</p:embeddedFont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9"/>
    <p:restoredTop sz="94556"/>
  </p:normalViewPr>
  <p:slideViewPr>
    <p:cSldViewPr showGuides="1">
      <p:cViewPr>
        <p:scale>
          <a:sx n="75" d="100"/>
          <a:sy n="75" d="100"/>
        </p:scale>
        <p:origin x="-936" y="-288"/>
      </p:cViewPr>
      <p:guideLst>
        <p:guide orient="horz" pos="1593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pPr fontAlgn="auto">
              <a:defRPr/>
            </a:pPr>
            <a:fld id="{0CDBE4D7-63AD-4ABA-89B0-0101617B61D8}" type="datetimeFigureOut">
              <a:rPr lang="zh-CN" altLang="en-US" strike="noStrike" noProof="1">
                <a:latin typeface="+mn-lt"/>
                <a:ea typeface="+mn-ea"/>
                <a:cs typeface="+mn-cs"/>
              </a:rPr>
              <a:t>2019-1-18</a:t>
            </a:fld>
            <a:endParaRPr lang="zh-CN" altLang="en-US" strike="noStrike" noProof="1"/>
          </a:p>
        </p:txBody>
      </p:sp>
      <p:sp>
        <p:nvSpPr>
          <p:cNvPr id="3076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90488" y="747713"/>
            <a:ext cx="6653212" cy="3743325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077" name="备注占位符 4"/>
          <p:cNvSpPr>
            <a:spLocks noGrp="1"/>
          </p:cNvSpPr>
          <p:nvPr>
            <p:ph type="body" sz="quarter"/>
          </p:nvPr>
        </p:nvSpPr>
        <p:spPr>
          <a:xfrm>
            <a:off x="684213" y="4740275"/>
            <a:ext cx="5467350" cy="4491038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0"/>
            <a:r>
              <a:rPr lang="zh-CN" altLang="en-US"/>
              <a:t>第二级</a:t>
            </a:r>
          </a:p>
          <a:p>
            <a:pPr lvl="2" indent="0"/>
            <a:r>
              <a:rPr lang="zh-CN" altLang="en-US"/>
              <a:t>第三级</a:t>
            </a:r>
          </a:p>
          <a:p>
            <a:pPr lvl="3" indent="0"/>
            <a:r>
              <a:rPr lang="zh-CN" altLang="en-US"/>
              <a:t>第四级</a:t>
            </a:r>
          </a:p>
          <a:p>
            <a:pPr lvl="4" indent="0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8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buFont typeface="Arial" panose="020B0604020202020204" pitchFamily="34" charset="0"/>
              <a:buNone/>
              <a:defRPr sz="1200" smtClean="0"/>
            </a:lvl1pPr>
          </a:lstStyle>
          <a:p>
            <a:pPr fontAlgn="base">
              <a:defRPr/>
            </a:pPr>
            <a:fld id="{112C3090-3050-49E5-BA3A-910F563B25EB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  <p:extLst>
      <p:ext uri="{BB962C8B-B14F-4D97-AF65-F5344CB8AC3E}">
        <p14:creationId xmlns:p14="http://schemas.microsoft.com/office/powerpoint/2010/main" val="45503502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1E9B84DB-2A80-4453-B398-F56A4B2C31A7}" type="datetimeFigureOut">
              <a:rPr lang="zh-CN" altLang="en-US" strike="noStrike" noProof="1">
                <a:latin typeface="+mn-lt"/>
                <a:ea typeface="+mn-ea"/>
                <a:cs typeface="+mn-cs"/>
              </a:rPr>
              <a:t>2019-1-18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defRPr/>
            </a:pPr>
            <a:fld id="{6914D1B5-01F8-4D0A-8FC7-DBB17558A21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1E9B84DB-2A80-4453-B398-F56A4B2C31A7}" type="datetimeFigureOut">
              <a:rPr lang="zh-CN" altLang="en-US" strike="noStrike" noProof="1">
                <a:latin typeface="+mn-lt"/>
                <a:ea typeface="+mn-ea"/>
                <a:cs typeface="+mn-cs"/>
              </a:rPr>
              <a:t>2019-1-18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defRPr/>
            </a:pPr>
            <a:fld id="{6914D1B5-01F8-4D0A-8FC7-DBB17558A21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1E9B84DB-2A80-4453-B398-F56A4B2C31A7}" type="datetimeFigureOut">
              <a:rPr lang="zh-CN" altLang="en-US" strike="noStrike" noProof="1">
                <a:latin typeface="+mn-lt"/>
                <a:ea typeface="+mn-ea"/>
                <a:cs typeface="+mn-cs"/>
              </a:rPr>
              <a:t>2019-1-18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defRPr/>
            </a:pPr>
            <a:fld id="{6914D1B5-01F8-4D0A-8FC7-DBB17558A21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1E9B84DB-2A80-4453-B398-F56A4B2C31A7}" type="datetimeFigureOut">
              <a:rPr lang="zh-CN" altLang="en-US" strike="noStrike" noProof="1">
                <a:latin typeface="+mn-lt"/>
                <a:ea typeface="+mn-ea"/>
                <a:cs typeface="+mn-cs"/>
              </a:rPr>
              <a:t>2019-1-18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defRPr/>
            </a:pPr>
            <a:fld id="{6914D1B5-01F8-4D0A-8FC7-DBB17558A21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1E9B84DB-2A80-4453-B398-F56A4B2C31A7}" type="datetimeFigureOut">
              <a:rPr lang="zh-CN" altLang="en-US" strike="noStrike" noProof="1">
                <a:latin typeface="+mn-lt"/>
                <a:ea typeface="+mn-ea"/>
                <a:cs typeface="+mn-cs"/>
              </a:rPr>
              <a:t>2019-1-18</a:t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defRPr/>
            </a:pPr>
            <a:fld id="{6914D1B5-01F8-4D0A-8FC7-DBB17558A21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1E9B84DB-2A80-4453-B398-F56A4B2C31A7}" type="datetimeFigureOut">
              <a:rPr lang="zh-CN" altLang="en-US" strike="noStrike" noProof="1">
                <a:latin typeface="+mn-lt"/>
                <a:ea typeface="+mn-ea"/>
                <a:cs typeface="+mn-cs"/>
              </a:rPr>
              <a:t>2019-1-18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defRPr/>
            </a:pPr>
            <a:fld id="{6914D1B5-01F8-4D0A-8FC7-DBB17558A21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1E9B84DB-2A80-4453-B398-F56A4B2C31A7}" type="datetimeFigureOut">
              <a:rPr lang="zh-CN" altLang="en-US" strike="noStrike" noProof="1">
                <a:latin typeface="+mn-lt"/>
                <a:ea typeface="+mn-ea"/>
                <a:cs typeface="+mn-cs"/>
              </a:rPr>
              <a:t>2019-1-18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defRPr/>
            </a:pPr>
            <a:fld id="{6914D1B5-01F8-4D0A-8FC7-DBB17558A21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1E9B84DB-2A80-4453-B398-F56A4B2C31A7}" type="datetimeFigureOut">
              <a:rPr lang="zh-CN" altLang="en-US" strike="noStrike" noProof="1">
                <a:latin typeface="+mn-lt"/>
                <a:ea typeface="+mn-ea"/>
                <a:cs typeface="+mn-cs"/>
              </a:rPr>
              <a:t>2019-1-18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defRPr/>
            </a:pPr>
            <a:fld id="{6914D1B5-01F8-4D0A-8FC7-DBB17558A21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单击图标添加图片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1E9B84DB-2A80-4453-B398-F56A4B2C31A7}" type="datetimeFigureOut">
              <a:rPr lang="zh-CN" altLang="en-US" strike="noStrike" noProof="1">
                <a:latin typeface="+mn-lt"/>
                <a:ea typeface="+mn-ea"/>
                <a:cs typeface="+mn-cs"/>
              </a:rPr>
              <a:t>2019-1-18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defRPr/>
            </a:pPr>
            <a:fld id="{6914D1B5-01F8-4D0A-8FC7-DBB17558A21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1E9B84DB-2A80-4453-B398-F56A4B2C31A7}" type="datetimeFigureOut">
              <a:rPr lang="zh-CN" altLang="en-US" strike="noStrike" noProof="1">
                <a:latin typeface="+mn-lt"/>
                <a:ea typeface="+mn-ea"/>
                <a:cs typeface="+mn-cs"/>
              </a:rPr>
              <a:t>2019-1-18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defRPr/>
            </a:pPr>
            <a:fld id="{6914D1B5-01F8-4D0A-8FC7-DBB17558A21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1E9B84DB-2A80-4453-B398-F56A4B2C31A7}" type="datetimeFigureOut">
              <a:rPr lang="zh-CN" altLang="en-US" strike="noStrike" noProof="1">
                <a:latin typeface="+mn-lt"/>
                <a:ea typeface="+mn-ea"/>
                <a:cs typeface="+mn-cs"/>
              </a:rPr>
              <a:t>2019-1-18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defRPr/>
            </a:pPr>
            <a:fld id="{6914D1B5-01F8-4D0A-8FC7-DBB17558A21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8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>
              <a:defRPr/>
            </a:lvl1pPr>
          </a:lstStyle>
          <a:p>
            <a:pPr fontAlgn="auto">
              <a:defRPr/>
            </a:pPr>
            <a:fld id="{E98D3468-4093-46FE-9D07-FC412D52BC2F}" type="datetimeFigureOut">
              <a:rPr lang="zh-CN" altLang="en-US" strike="noStrike" noProof="1">
                <a:latin typeface="+mn-lt"/>
                <a:ea typeface="+mn-ea"/>
                <a:cs typeface="+mn-cs"/>
              </a:rPr>
              <a:t>2019-1-18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8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>
              <a:defRPr/>
            </a:lvl1pPr>
          </a:lstStyle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8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>
              <a:defRPr smtClean="0"/>
            </a:lvl1pPr>
          </a:lstStyle>
          <a:p>
            <a:pPr fontAlgn="base">
              <a:defRPr/>
            </a:pPr>
            <a:fld id="{7FD8D717-C7BF-404B-A2F7-90E1C80F933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28" tIns="45714" rIns="91428" bIns="45714"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/>
          </p:nvPr>
        </p:nvSpPr>
        <p:spPr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28" tIns="45714" rIns="91428" bIns="45714" anchor="t"/>
          <a:lstStyle/>
          <a:p>
            <a:pPr lvl="0" indent="-342900"/>
            <a:r>
              <a:rPr lang="zh-CN" altLang="en-US"/>
              <a:t>单击此处编辑母版文本样式</a:t>
            </a:r>
          </a:p>
          <a:p>
            <a:pPr lvl="1" indent="-28575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8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fontAlgn="auto">
              <a:defRPr/>
            </a:pPr>
            <a:fld id="{1E9B84DB-2A80-4453-B398-F56A4B2C31A7}" type="datetimeFigureOut">
              <a:rPr lang="zh-CN" altLang="en-US" strike="noStrike" noProof="1">
                <a:latin typeface="+mn-lt"/>
                <a:ea typeface="+mn-ea"/>
                <a:cs typeface="+mn-cs"/>
              </a:rPr>
              <a:t>2019-1-18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8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8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 fontAlgn="base">
              <a:defRPr/>
            </a:pPr>
            <a:fld id="{6914D1B5-01F8-4D0A-8FC7-DBB17558A21A}" type="slidenum">
              <a:rPr lang="zh-CN" altLang="en-US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矩形 3"/>
          <p:cNvSpPr/>
          <p:nvPr/>
        </p:nvSpPr>
        <p:spPr>
          <a:xfrm>
            <a:off x="1363663" y="1262063"/>
            <a:ext cx="6416675" cy="923925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buFont typeface="Arial" panose="020B0604020202020204" pitchFamily="34" charset="0"/>
              <a:buNone/>
              <a:defRPr/>
            </a:pPr>
            <a:r>
              <a:rPr lang="zh-CN" altLang="en-US" sz="5400" b="1" strike="noStrike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阳光能源集团电子报</a:t>
            </a:r>
            <a:endParaRPr lang="zh-CN" altLang="en-US" sz="5400" b="1" strike="noStrike" cap="all" noProof="1">
              <a:solidFill>
                <a:srgbClr val="C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652120" y="4307284"/>
            <a:ext cx="3179075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base">
              <a:buFont typeface="Arial" panose="020B0604020202020204" pitchFamily="34" charset="0"/>
              <a:buNone/>
              <a:defRPr/>
            </a:pPr>
            <a:r>
              <a:rPr lang="en-US" altLang="zh-CN" sz="3600" b="1" strike="noStrike" noProof="1" smtClean="0">
                <a:ln w="22225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2019</a:t>
            </a:r>
            <a:r>
              <a:rPr lang="zh-CN" altLang="en-US" sz="3600" b="1" strike="noStrike" noProof="1" smtClean="0">
                <a:ln w="22225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年第一期</a:t>
            </a:r>
          </a:p>
        </p:txBody>
      </p:sp>
      <p:pic>
        <p:nvPicPr>
          <p:cNvPr id="4100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6850"/>
            <a:ext cx="1403350" cy="10112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13" y="-15875"/>
            <a:ext cx="9121775" cy="5175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2771800" y="3146306"/>
            <a:ext cx="6192688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不</a:t>
            </a:r>
            <a:r>
              <a:rPr lang="zh-CN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忘初心、砥砺前行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——</a:t>
            </a:r>
            <a:r>
              <a:rPr lang="zh-CN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阳光能源喜获客户表扬信 </a:t>
            </a: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en-US" altLang="zh-CN" b="1" strike="noStrike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——   03</a:t>
            </a:r>
            <a:endParaRPr lang="en-US" altLang="zh-CN" b="1" strike="noStrike" noProof="1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682"/>
            <a:ext cx="9144000" cy="5171182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395536" y="471736"/>
            <a:ext cx="8352928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37828" y="372309"/>
            <a:ext cx="766834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不忘初心、砥砺前行</a:t>
            </a:r>
            <a:r>
              <a:rPr lang="en-US" altLang="zh-CN" sz="2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——</a:t>
            </a:r>
            <a:r>
              <a:rPr lang="zh-CN" altLang="en-US" sz="2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阳光能源喜获客户表扬信 </a:t>
            </a:r>
            <a:endParaRPr lang="zh-CN" altLang="en-US" sz="2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37084" y="968026"/>
            <a:ext cx="766834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1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月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18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日，我司收到国家电投集团</a:t>
            </a:r>
            <a:r>
              <a:rPr lang="zh-CN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西安太阳能电力有限公司的表扬信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，感谢我司为该项目按期供货所做出的突出</a:t>
            </a:r>
            <a:r>
              <a:rPr lang="zh-CN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贡献。表扬信热情洋溢，字里行间流露出对我司员工克服困难、不辞辛苦按期完成任务的感激之情，我们也看到忠诚奉献的阳光员工在尽职职责工作的同时，收获了客户的满意评价。</a:t>
            </a:r>
            <a:endParaRPr lang="en-US" altLang="zh-CN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相信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在此封表扬信的感召下，我司员工定将以严谨的工作作风，务实的工作干劲，</a:t>
            </a:r>
            <a:r>
              <a:rPr lang="zh-CN" altLang="en-US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开拓</a:t>
            </a:r>
            <a:r>
              <a:rPr lang="zh-CN" alt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创新</a:t>
            </a:r>
            <a:r>
              <a:rPr lang="zh-CN" altLang="en-US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、</a:t>
            </a:r>
            <a:r>
              <a:rPr lang="zh-CN" alt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再接再厉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，为实现公司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2019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年既定目标贡献力量。</a:t>
            </a:r>
            <a:endParaRPr lang="en-US" altLang="zh-CN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71182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471" y="111584"/>
            <a:ext cx="3635057" cy="49480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图片 2" descr="微信图片_201801181425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462" y="-15875"/>
            <a:ext cx="9178925" cy="51736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107950" y="4300538"/>
            <a:ext cx="2438464" cy="5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pPr fontAlgn="base">
              <a:buFont typeface="Arial" panose="020B0604020202020204" pitchFamily="34" charset="0"/>
              <a:buNone/>
              <a:defRPr/>
            </a:pPr>
            <a:r>
              <a:rPr lang="en-US" altLang="zh-CN" sz="3200" b="1" strike="noStrike" noProof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2019-1 -18</a:t>
            </a:r>
            <a:endParaRPr lang="en-US" altLang="zh-CN" sz="3200" b="1" strike="noStrike" noProof="1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电子报第四十五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电子报第四十五期</Template>
  <TotalTime>51</TotalTime>
  <Words>153</Words>
  <Application>Microsoft Office PowerPoint</Application>
  <PresentationFormat>全屏显示(16:9)</PresentationFormat>
  <Paragraphs>8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3" baseType="lpstr">
      <vt:lpstr>Arial</vt:lpstr>
      <vt:lpstr>宋体</vt:lpstr>
      <vt:lpstr>微软雅黑</vt:lpstr>
      <vt:lpstr>华文行楷</vt:lpstr>
      <vt:lpstr>仿宋_GB2312</vt:lpstr>
      <vt:lpstr>华文中宋</vt:lpstr>
      <vt:lpstr>Calibri</vt:lpstr>
      <vt:lpstr>电子报第四十五期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7</cp:revision>
  <dcterms:created xsi:type="dcterms:W3CDTF">2019-01-18T06:51:16Z</dcterms:created>
  <dcterms:modified xsi:type="dcterms:W3CDTF">2019-01-18T08:37:08Z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2052-11.1.0.8236</vt:lpwstr>
  </property>
</Properties>
</file>