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1"/>
  </p:notesMasterIdLst>
  <p:sldIdLst>
    <p:sldId id="289" r:id="rId2"/>
    <p:sldId id="290" r:id="rId3"/>
    <p:sldId id="323" r:id="rId4"/>
    <p:sldId id="322" r:id="rId5"/>
    <p:sldId id="321" r:id="rId6"/>
    <p:sldId id="328" r:id="rId7"/>
    <p:sldId id="329" r:id="rId8"/>
    <p:sldId id="324" r:id="rId9"/>
    <p:sldId id="326" r:id="rId10"/>
    <p:sldId id="327" r:id="rId11"/>
    <p:sldId id="331" r:id="rId12"/>
    <p:sldId id="330" r:id="rId13"/>
    <p:sldId id="332" r:id="rId14"/>
    <p:sldId id="325" r:id="rId15"/>
    <p:sldId id="333" r:id="rId16"/>
    <p:sldId id="335" r:id="rId17"/>
    <p:sldId id="340" r:id="rId18"/>
    <p:sldId id="339" r:id="rId19"/>
    <p:sldId id="291" r:id="rId20"/>
  </p:sldIdLst>
  <p:sldSz cx="9144000" cy="5143500" type="screen16x9"/>
  <p:notesSz cx="6834188" cy="9979025"/>
  <p:embeddedFontLst>
    <p:embeddedFont>
      <p:font typeface="华文中宋" pitchFamily="2" charset="-122"/>
      <p:regular r:id="rId22"/>
    </p:embeddedFont>
    <p:embeddedFont>
      <p:font typeface="Calibri" pitchFamily="34" charset="0"/>
      <p:regular r:id="rId23"/>
      <p:bold r:id="rId24"/>
      <p:italic r:id="rId25"/>
      <p:boldItalic r:id="rId26"/>
    </p:embeddedFont>
    <p:embeddedFont>
      <p:font typeface="仿宋_GB2312" charset="-122"/>
      <p:regular r:id="rId27"/>
    </p:embeddedFont>
    <p:embeddedFont>
      <p:font typeface="仿宋" pitchFamily="49" charset="-122"/>
      <p:regular r:id="rId28"/>
    </p:embeddedFont>
    <p:embeddedFont>
      <p:font typeface="微软雅黑" pitchFamily="34" charset="-122"/>
      <p:regular r:id="rId29"/>
      <p:bold r:id="rId30"/>
    </p:embeddedFont>
    <p:embeddedFont>
      <p:font typeface="楷体_GB2312" charset="-122"/>
      <p:regular r:id="rId31"/>
    </p:embeddedFont>
    <p:embeddedFont>
      <p:font typeface="华文行楷" pitchFamily="2" charset="-122"/>
      <p:regular r:id="rId32"/>
    </p:embeddedFont>
    <p:embeddedFont>
      <p:font typeface="隶书" pitchFamily="49" charset="-122"/>
      <p:regular r:id="rId33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1236" y="-32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21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125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3419" y="4740037"/>
            <a:ext cx="5467350" cy="449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342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125" y="9478342"/>
            <a:ext cx="2961481" cy="49895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D4817743-C40A-4BA8-9095-DFD4625A4DB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5887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487B74-899D-4894-BBEA-65EDC748CCD2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36B2B-9189-44CA-8981-7E38EF4AE0C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B8019-76AA-4F5E-8C4C-E0475038C51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1BFC8-FABF-4639-A886-600D157AEDE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CD293-3DCD-48A1-985F-7294EB30C98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29ED6-7481-4EE9-BC13-F3C50CCF1EA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354F5-0FCF-49F0-9FFF-2DFA116CB36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F220D-EA95-4F19-A508-5AFFB14E4C8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8CAB1-54E6-4D3C-A486-262090BA03F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2FBD7-F335-4B4C-A072-90A45E1A272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FDDC9-1C96-4FC8-BABF-5371B69EAA7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0D104-1C3F-42F1-9FD6-7FC8EAA6343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  <a:t>2019/2/3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585F27F-3B9E-4ADA-850A-3C3718FA3BB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e30e924b899a90152ed9a1b16950a7b0308f5c7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" y="1270"/>
            <a:ext cx="9177020" cy="51644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547664" y="1253506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851569" y="4299942"/>
            <a:ext cx="31790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cap="none" spc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年第三期</a:t>
            </a:r>
            <a:endParaRPr lang="zh-CN" altLang="en-US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" y="-15766"/>
            <a:ext cx="9121775" cy="517450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397478" y="2859782"/>
            <a:ext cx="6768752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凝心聚力抗危机   抢抓订单谋发展  </a:t>
            </a:r>
            <a:endParaRPr lang="en-US" altLang="zh-CN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  <a:p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苦炼</a:t>
            </a:r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内功促提升    砥砺奋进迎春天 </a:t>
            </a:r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</a:t>
            </a:r>
            <a:endParaRPr lang="en-US" altLang="zh-CN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  <a:p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为</a:t>
            </a:r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确保完成</a:t>
            </a:r>
            <a:r>
              <a:rPr lang="en-US" altLang="zh-CN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2019</a:t>
            </a:r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年各项</a:t>
            </a:r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任务目标而努力奋斗                          </a:t>
            </a:r>
            <a:r>
              <a:rPr lang="en-US" altLang="zh-CN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03</a:t>
            </a:r>
          </a:p>
          <a:p>
            <a:endParaRPr lang="en-US" altLang="zh-CN" sz="18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  <a:p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金猪送春迎新年  阳光能源大联欢</a:t>
            </a:r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</a:t>
            </a:r>
            <a:r>
              <a:rPr lang="en-US" altLang="zh-CN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——  16</a:t>
            </a:r>
            <a:endParaRPr lang="en-US" altLang="zh-CN" sz="18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6515"/>
            <a:ext cx="9163685" cy="52025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59532" y="133623"/>
            <a:ext cx="8424936" cy="4687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 dirty="0" smtClean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 </a:t>
            </a:r>
            <a:r>
              <a:rPr lang="zh-CN" altLang="en-US" sz="24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凝心聚力抗危机   抢抓订单谋发展 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苦炼内功促提升    砥砺奋进迎春天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为确保完成</a:t>
            </a:r>
            <a:r>
              <a:rPr lang="en-US" altLang="zh-CN" sz="24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2019</a:t>
            </a:r>
            <a:r>
              <a:rPr lang="zh-CN" altLang="en-US" sz="24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年各项任务目标而努力奋斗</a:t>
            </a:r>
            <a:r>
              <a:rPr lang="en-US" altLang="zh-CN" sz="2400" b="1" dirty="0" smtClean="0">
                <a:solidFill>
                  <a:srgbClr val="C0000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  </a:t>
            </a:r>
          </a:p>
          <a:p>
            <a:pPr>
              <a:lnSpc>
                <a:spcPts val="34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en-US" altLang="zh-CN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2019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</a:t>
            </a:r>
            <a:r>
              <a:rPr lang="en-US" altLang="zh-CN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月</a:t>
            </a:r>
            <a:r>
              <a:rPr lang="en-US" altLang="zh-CN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日下午</a:t>
            </a:r>
            <a:r>
              <a:rPr lang="en-US" altLang="zh-CN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</a:t>
            </a:r>
            <a:r>
              <a:rPr lang="zh-CN" altLang="en-US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点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，阳光能源</a:t>
            </a:r>
            <a:r>
              <a:rPr lang="zh-CN" altLang="en-US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集团</a:t>
            </a:r>
            <a:r>
              <a:rPr lang="en-US" altLang="zh-CN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2018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</a:t>
            </a:r>
            <a:r>
              <a:rPr lang="zh-CN" altLang="en-US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工作总结暨</a:t>
            </a:r>
            <a:r>
              <a:rPr lang="en-US" altLang="zh-CN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2019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</a:t>
            </a:r>
            <a:r>
              <a:rPr lang="zh-CN" altLang="en-US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工作动员大会隆重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召开</a:t>
            </a:r>
            <a:r>
              <a:rPr lang="zh-CN" altLang="en-US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。会议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由集团副总兼服务保障中心总经理陈琳琳</a:t>
            </a:r>
            <a:r>
              <a:rPr lang="zh-CN" altLang="en-US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主持。首先，集团总经理做题为《凝心聚力抗危机 抢抓订单谋发展 苦炼内功促提升 砥砺奋进迎春天 为确保完成</a:t>
            </a:r>
            <a:r>
              <a:rPr lang="en-US" altLang="zh-CN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2019</a:t>
            </a:r>
            <a:r>
              <a:rPr lang="zh-CN" altLang="en-US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年各项任务目标而努力奋斗》的工作报告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，报告中回顾了集团</a:t>
            </a:r>
            <a:r>
              <a:rPr lang="en-US" altLang="zh-CN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2018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年的工作，对</a:t>
            </a:r>
            <a:r>
              <a:rPr lang="zh-CN" altLang="en-US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全体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员工众志成城、迎接挑战、开拓创新、顽强拼搏的精神及取得</a:t>
            </a:r>
            <a:r>
              <a:rPr lang="zh-CN" altLang="en-US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的成绩给予充分肯定；明确了集团</a:t>
            </a:r>
            <a:r>
              <a:rPr lang="en-US" altLang="zh-CN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2019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年工作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目标，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希望集团全体员工群策群力、立足本职、扎实工作、砥砺前行，为实现</a:t>
            </a:r>
            <a:r>
              <a:rPr lang="en-US" altLang="zh-CN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2019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年各项</a:t>
            </a:r>
            <a:r>
              <a:rPr lang="zh-CN" altLang="en-US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预期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目标，撸起袖子加油干。</a:t>
            </a:r>
            <a:r>
              <a:rPr lang="en-US" altLang="zh-CN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“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使命中在担当，实干铸就辉煌</a:t>
            </a:r>
            <a:r>
              <a:rPr lang="en-US" altLang="zh-CN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”——</a:t>
            </a:r>
            <a:r>
              <a:rPr lang="zh-CN" altLang="en-US" sz="16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总经理讲话高屋建瓴、深刻精辟，振奋人心、群情激昂，为全体员工指明了奋斗目标。</a:t>
            </a:r>
            <a:endParaRPr lang="zh-CN" altLang="en-US" sz="16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080"/>
            <a:ext cx="9163685" cy="515112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6720" y="167005"/>
            <a:ext cx="8415020" cy="4422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 smtClean="0">
                <a:solidFill>
                  <a:srgbClr val="00206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  </a:t>
            </a:r>
            <a:r>
              <a:rPr lang="zh-CN" altLang="en-US" sz="1600" b="1" dirty="0" smtClean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</a:t>
            </a: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之后集团副总兼党群人力资源中心总经理孟京红宣读</a:t>
            </a:r>
            <a:r>
              <a:rPr lang="zh-CN" altLang="en-US" sz="16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了</a:t>
            </a:r>
            <a:r>
              <a:rPr lang="en-US" altLang="zh-CN" sz="16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《</a:t>
            </a:r>
            <a:r>
              <a:rPr lang="en-US" altLang="zh-CN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2018</a:t>
            </a: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年</a:t>
            </a:r>
            <a:r>
              <a:rPr lang="zh-CN" altLang="en-US" sz="16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先进集体、优秀标兵表彰决定</a:t>
            </a:r>
            <a:r>
              <a:rPr lang="en-US" altLang="zh-CN" sz="16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》</a:t>
            </a:r>
            <a:r>
              <a:rPr lang="zh-CN" altLang="en-US" sz="16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，由公司高层领导为获奖单位及个人</a:t>
            </a: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颁奖，董事长、总经理为总经理特别奖获得者</a:t>
            </a:r>
            <a:r>
              <a:rPr lang="en-US" altLang="zh-CN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——</a:t>
            </a: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国内销售部马园颁发牌匾及证书。</a:t>
            </a: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</a:t>
            </a:r>
          </a:p>
          <a:p>
            <a:pPr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  颁奖</a:t>
            </a:r>
            <a:r>
              <a:rPr lang="zh-CN" altLang="en-US" sz="16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过后</a:t>
            </a: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，先进集体</a:t>
            </a:r>
            <a:r>
              <a:rPr lang="zh-CN" altLang="en-US" sz="16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和优秀标兵代表发言</a:t>
            </a: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，希望</a:t>
            </a:r>
            <a:r>
              <a:rPr lang="zh-CN" altLang="en-US" sz="16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全体获奖</a:t>
            </a: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员工继续保持良好的工作作风和精神风貌，创新争优、再创佳绩；之后，职能部门、晶体公司、组件公司、新阳光公司总经理</a:t>
            </a:r>
            <a:r>
              <a:rPr lang="zh-CN" altLang="en-US" sz="16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做表态发言</a:t>
            </a: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，决心全力以赴实现</a:t>
            </a:r>
            <a:r>
              <a:rPr lang="en-US" altLang="zh-CN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2019</a:t>
            </a: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年责任状目标，全体员工备受鼓舞。</a:t>
            </a:r>
            <a:endParaRPr lang="en-US" altLang="zh-CN" sz="1600" b="1" dirty="0" smtClean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 会议</a:t>
            </a:r>
            <a:r>
              <a:rPr lang="zh-CN" altLang="en-US" sz="16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最后董事长做重要讲话，对集团公司</a:t>
            </a:r>
            <a:r>
              <a:rPr lang="en-US" altLang="zh-CN" sz="16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2018</a:t>
            </a:r>
            <a:r>
              <a:rPr lang="zh-CN" altLang="en-US" sz="16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为公司的发展建设做出突出贡献的先进集体和优秀个人表示祝贺，号召全体员工，认真落实总经理讲话精神，把各项工作做好。讲话最后，董事长提出了对我们公司至关重要的十二个关键词“跌宕起伏、兼并重组、平价上网、两个市场、两座大山、底线思维、扭亏为盈、降</a:t>
            </a:r>
            <a:r>
              <a:rPr lang="zh-CN" altLang="en-US" sz="16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本增效、满销满产、强化管理、责任担当、共创共享”的深刻含义，希望通过全体阳光人的共同努力，克服困难，共创美好明天，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6515"/>
            <a:ext cx="9163685" cy="520255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23528" y="411510"/>
            <a:ext cx="8496944" cy="1076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zh-CN" altLang="en-US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全体员工斗志昂扬、信心满满，会场想起了雷鸣般的掌声</a:t>
            </a:r>
            <a:r>
              <a:rPr lang="en-US" altLang="zh-CN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......</a:t>
            </a:r>
          </a:p>
          <a:p>
            <a:pPr>
              <a:lnSpc>
                <a:spcPct val="200000"/>
              </a:lnSpc>
              <a:defRPr/>
            </a:pPr>
            <a:r>
              <a:rPr lang="zh-CN" altLang="en-US" sz="16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 总结表彰会圆满落幕，会后获奖个人和集体代表与公司领导在员工食堂前合影留念。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6515"/>
            <a:ext cx="9163685" cy="520255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393495" y="4163115"/>
            <a:ext cx="2044149" cy="401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lnSpc>
                <a:spcPct val="130000"/>
              </a:lnSpc>
              <a:defRPr/>
            </a:pPr>
            <a:r>
              <a:rPr lang="zh-CN" alt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董事长做重要讲话</a:t>
            </a:r>
          </a:p>
        </p:txBody>
      </p:sp>
      <p:pic>
        <p:nvPicPr>
          <p:cNvPr id="3" name="图片 2" descr="1(3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9590" y="387350"/>
            <a:ext cx="2691130" cy="365061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6515"/>
            <a:ext cx="9163685" cy="520255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128010" y="4362450"/>
            <a:ext cx="2885440" cy="450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30000"/>
              </a:lnSpc>
              <a:defRPr/>
            </a:pPr>
            <a:r>
              <a:rPr lang="zh-CN" altLang="en-US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总经理做</a:t>
            </a:r>
            <a:r>
              <a:rPr lang="en-US" altLang="zh-CN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2018</a:t>
            </a:r>
            <a:r>
              <a:rPr lang="zh-CN" altLang="en-US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年工作报告</a:t>
            </a:r>
          </a:p>
        </p:txBody>
      </p:sp>
      <p:pic>
        <p:nvPicPr>
          <p:cNvPr id="3" name="图片 2" descr="webwxgetmsgimg(18)_meitu_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615" y="760095"/>
            <a:ext cx="3112770" cy="342328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6515"/>
            <a:ext cx="9163685" cy="52025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471148" y="4416658"/>
            <a:ext cx="5010150" cy="450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0" hangingPunct="0">
              <a:lnSpc>
                <a:spcPct val="130000"/>
              </a:lnSpc>
              <a:defRPr/>
            </a:pPr>
            <a:r>
              <a:rPr lang="zh-CN" altLang="en-US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集团副总兼服务保障中心总经理陈琳琳主持</a:t>
            </a:r>
            <a:r>
              <a:rPr lang="zh-CN" altLang="en-US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会议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007" y="627534"/>
            <a:ext cx="2775336" cy="350785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6515"/>
            <a:ext cx="9163685" cy="52025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069730" y="4192746"/>
            <a:ext cx="5255018" cy="810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lnSpc>
                <a:spcPct val="130000"/>
              </a:lnSpc>
              <a:defRPr/>
            </a:pPr>
            <a:r>
              <a:rPr lang="zh-CN" altLang="en-US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集团副总兼党群人力资源中心总经理孟京红</a:t>
            </a:r>
            <a:endParaRPr lang="en-US" altLang="zh-CN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 eaLnBrk="0" hangingPunct="0">
              <a:lnSpc>
                <a:spcPct val="130000"/>
              </a:lnSpc>
              <a:defRPr/>
            </a:pPr>
            <a:r>
              <a:rPr lang="zh-CN" altLang="en-US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宣读</a:t>
            </a:r>
            <a:r>
              <a:rPr lang="en-US" altLang="zh-CN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en-US" altLang="zh-CN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2018</a:t>
            </a:r>
            <a:r>
              <a:rPr lang="zh-CN" altLang="en-US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年</a:t>
            </a:r>
            <a:r>
              <a:rPr lang="zh-CN" altLang="en-US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先进集体、优秀标兵表彰决定</a:t>
            </a:r>
            <a:r>
              <a:rPr lang="en-US" altLang="zh-CN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</a:p>
        </p:txBody>
      </p:sp>
      <p:pic>
        <p:nvPicPr>
          <p:cNvPr id="3" name="图片 2" descr="webwxgetmsgimg(20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7864" y="463232"/>
            <a:ext cx="2698750" cy="36957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6515"/>
            <a:ext cx="9163685" cy="520255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993018" y="3926153"/>
            <a:ext cx="3171190" cy="450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lnSpc>
                <a:spcPct val="130000"/>
              </a:lnSpc>
              <a:defRPr/>
            </a:pPr>
            <a:r>
              <a:rPr lang="zh-CN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先进集体及优秀个人代表发言</a:t>
            </a:r>
            <a:endParaRPr lang="zh-CN" altLang="en-US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24" y="1403933"/>
            <a:ext cx="7630075" cy="233563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6515"/>
            <a:ext cx="9163685" cy="520255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297047" y="3472742"/>
            <a:ext cx="4550410" cy="450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lnSpc>
                <a:spcPct val="130000"/>
              </a:lnSpc>
              <a:defRPr/>
            </a:pPr>
            <a:r>
              <a:rPr lang="zh-CN" altLang="en-US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职能部门领导及专业公司</a:t>
            </a:r>
            <a:r>
              <a:rPr lang="zh-CN" altLang="en-US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总经理做表态发言</a:t>
            </a:r>
          </a:p>
        </p:txBody>
      </p:sp>
      <p:pic>
        <p:nvPicPr>
          <p:cNvPr id="3" name="图片 2" descr="webwxgetmsgimg(25)_meitu_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850" y="1304290"/>
            <a:ext cx="3495040" cy="1974215"/>
          </a:xfrm>
          <a:prstGeom prst="rect">
            <a:avLst/>
          </a:prstGeom>
        </p:spPr>
      </p:pic>
      <p:pic>
        <p:nvPicPr>
          <p:cNvPr id="4" name="图片 3" descr="webwxgetmsgimg(27)_meitu_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2890" y="1304290"/>
            <a:ext cx="4612005" cy="194119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6515"/>
            <a:ext cx="9163685" cy="52025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401570" y="4176395"/>
            <a:ext cx="46094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董事长 总经理为总经理特别奖获奖者颁奖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71" y="771550"/>
            <a:ext cx="5276071" cy="317921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6515"/>
            <a:ext cx="9163685" cy="520255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483250" y="4252846"/>
            <a:ext cx="2044149" cy="401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lnSpc>
                <a:spcPct val="130000"/>
              </a:lnSpc>
              <a:defRPr/>
            </a:pPr>
            <a:r>
              <a:rPr lang="zh-CN" altLang="en-US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先进集体代表合影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077" y="771550"/>
            <a:ext cx="4774493" cy="318299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6515"/>
            <a:ext cx="9163685" cy="52025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585210" y="4382135"/>
            <a:ext cx="16427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优秀标兵合影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713" y="949837"/>
            <a:ext cx="4865737" cy="32438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56515"/>
            <a:ext cx="9163685" cy="52025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480215" y="4099769"/>
            <a:ext cx="4320540" cy="450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0" hangingPunct="0">
              <a:lnSpc>
                <a:spcPct val="130000"/>
              </a:lnSpc>
              <a:defRPr/>
            </a:pPr>
            <a:r>
              <a:rPr lang="zh-CN" altLang="en-US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先进集体、优秀标兵代表与公司领导合影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42" y="579435"/>
            <a:ext cx="5652715" cy="341058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2" r="10014"/>
          <a:stretch>
            <a:fillRect/>
          </a:stretch>
        </p:blipFill>
        <p:spPr>
          <a:xfrm>
            <a:off x="0" y="0"/>
            <a:ext cx="9143365" cy="51435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60" r="15259"/>
          <a:stretch>
            <a:fillRect/>
          </a:stretch>
        </p:blipFill>
        <p:spPr>
          <a:xfrm>
            <a:off x="7050191" y="0"/>
            <a:ext cx="2093809" cy="51435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367040"/>
            <a:ext cx="9144000" cy="4049868"/>
          </a:xfrm>
          <a:prstGeom prst="rect">
            <a:avLst/>
          </a:prstGeom>
        </p:spPr>
      </p:pic>
      <p:pic>
        <p:nvPicPr>
          <p:cNvPr id="13" name="纯音乐 - Fade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2556233" y="5350468"/>
            <a:ext cx="457200" cy="4572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4490" y="771525"/>
            <a:ext cx="8517255" cy="4154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</a:t>
            </a:r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2018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工作总结暨</a:t>
            </a:r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2019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工作动员大会结束后，阳光能源集团</a:t>
            </a:r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2019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迎新春联欢会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，在各公司、各部门的拜年贺岁声中拉开了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序幕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。开场歌舞</a:t>
            </a:r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《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团团圆圆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阳光人</a:t>
            </a:r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》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抒发了阳光人奋力前行、开拓进取的奉献精神；手语舞</a:t>
            </a:r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《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国家</a:t>
            </a:r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》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通过一张张照片展示出公司员工不辞辛苦、以公司为家的情怀；沙画歌曲表演带我们走进了时光记忆的最深处；员工的孩子们合唱了励志歌曲</a:t>
            </a:r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《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最好的未来</a:t>
            </a:r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》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让我们看到了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朝气蓬勃、信心满满的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阳光新一代，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穿插在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节目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中间的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抽奖环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节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，更让员工们翘首期待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......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精彩的节目把现场气氛一次次推向高潮！最后，联欢会在</a:t>
            </a:r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《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和谐中国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》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歌声中落下帷幕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。</a:t>
            </a:r>
            <a:endParaRPr lang="en-US" altLang="zh-CN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    辞旧岁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，我们不辱使命，迎新年，我们信心百倍。在新的一年里，在充满挑战又蕴藏机遇的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2019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年，阳光人将以求真务实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的工作作风，创新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进取的工作精神，凝心聚力、奋力拼搏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，共创阳光能源辉煌灿烂的明天</a:t>
            </a:r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!</a:t>
            </a:r>
            <a:endParaRPr lang="en-US" altLang="zh-CN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50000"/>
              </a:lnSpc>
            </a:pPr>
            <a:endParaRPr lang="en-US" altLang="zh-CN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202290" y="196288"/>
            <a:ext cx="4644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金猪送春迎新年  阳光</a:t>
            </a:r>
            <a:r>
              <a:rPr lang="zh-CN" altLang="en-U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能源大联欢</a:t>
            </a:r>
          </a:p>
        </p:txBody>
      </p:sp>
      <p:sp>
        <p:nvSpPr>
          <p:cNvPr id="3" name="矩形 2"/>
          <p:cNvSpPr/>
          <p:nvPr/>
        </p:nvSpPr>
        <p:spPr>
          <a:xfrm>
            <a:off x="4063231" y="427120"/>
            <a:ext cx="4477508" cy="5632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70000"/>
              </a:lnSpc>
              <a:defRPr/>
            </a:pPr>
            <a:r>
              <a:rPr lang="en-US" altLang="zh-CN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——</a:t>
            </a:r>
            <a:r>
              <a:rPr lang="zh-CN" altLang="en-US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</a:t>
            </a:r>
            <a:r>
              <a:rPr lang="en-US" altLang="zh-CN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2019</a:t>
            </a:r>
            <a:r>
              <a:rPr lang="zh-CN" altLang="en-US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年</a:t>
            </a:r>
            <a:r>
              <a:rPr lang="zh-CN" altLang="en-US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迎新春联欢会报道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000">
        <p14:ripple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9" b="42303"/>
          <a:stretch>
            <a:fillRect/>
          </a:stretch>
        </p:blipFill>
        <p:spPr>
          <a:xfrm>
            <a:off x="1" y="2571039"/>
            <a:ext cx="9143999" cy="2592675"/>
          </a:xfrm>
          <a:prstGeom prst="rect">
            <a:avLst/>
          </a:prstGeom>
        </p:spPr>
      </p:pic>
      <p:pic>
        <p:nvPicPr>
          <p:cNvPr id="6" name="图片 5" descr="1(4)_meitu_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945" y="78740"/>
            <a:ext cx="3777615" cy="4872355"/>
          </a:xfrm>
          <a:prstGeom prst="rect">
            <a:avLst/>
          </a:prstGeom>
        </p:spPr>
      </p:pic>
      <p:pic>
        <p:nvPicPr>
          <p:cNvPr id="7" name="图片 6" descr="webwxgetmsgimg(39)_meitu_8_meitu_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4590" y="79375"/>
            <a:ext cx="1901190" cy="48704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01"/>
          <a:stretch>
            <a:fillRect/>
          </a:stretch>
        </p:blipFill>
        <p:spPr>
          <a:xfrm rot="5400000">
            <a:off x="-1489383" y="1489384"/>
            <a:ext cx="5155348" cy="217658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01"/>
          <a:stretch>
            <a:fillRect/>
          </a:stretch>
        </p:blipFill>
        <p:spPr>
          <a:xfrm rot="16200000" flipH="1">
            <a:off x="5478035" y="1489384"/>
            <a:ext cx="5155348" cy="217658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255" y="789305"/>
            <a:ext cx="6988175" cy="33623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微信图片_201801181425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80" y="-15240"/>
            <a:ext cx="9178925" cy="5173345"/>
          </a:xfrm>
          <a:prstGeom prst="rect">
            <a:avLst/>
          </a:prstGeom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040890" cy="582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2019-2-3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七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电子报第七期</Template>
  <TotalTime>3</TotalTime>
  <Words>853</Words>
  <Application>Microsoft Office PowerPoint</Application>
  <PresentationFormat>全屏显示(16:9)</PresentationFormat>
  <Paragraphs>33</Paragraphs>
  <Slides>19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Arial</vt:lpstr>
      <vt:lpstr>宋体</vt:lpstr>
      <vt:lpstr>华文中宋</vt:lpstr>
      <vt:lpstr>Calibri</vt:lpstr>
      <vt:lpstr>仿宋_GB2312</vt:lpstr>
      <vt:lpstr>仿宋</vt:lpstr>
      <vt:lpstr>微软雅黑</vt:lpstr>
      <vt:lpstr>楷体_GB2312</vt:lpstr>
      <vt:lpstr>华文行楷</vt:lpstr>
      <vt:lpstr>隶书</vt:lpstr>
      <vt:lpstr>电子报第七期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User</cp:lastModifiedBy>
  <cp:revision>49</cp:revision>
  <dcterms:created xsi:type="dcterms:W3CDTF">2019-02-02T01:37:00Z</dcterms:created>
  <dcterms:modified xsi:type="dcterms:W3CDTF">2019-02-03T03:09:03Z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2052-11.1.0.8236</vt:lpwstr>
  </property>
</Properties>
</file>