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7"/>
  </p:notesMasterIdLst>
  <p:sldIdLst>
    <p:sldId id="289" r:id="rId2"/>
    <p:sldId id="290" r:id="rId3"/>
    <p:sldId id="310" r:id="rId4"/>
    <p:sldId id="311" r:id="rId5"/>
    <p:sldId id="291" r:id="rId6"/>
  </p:sldIdLst>
  <p:sldSz cx="9144000" cy="5143500" type="screen16x9"/>
  <p:notesSz cx="6834188" cy="9979025"/>
  <p:embeddedFontLst>
    <p:embeddedFont>
      <p:font typeface="微软雅黑" panose="020B0503020204020204" pitchFamily="34" charset="-122"/>
      <p:regular r:id="rId8"/>
      <p:bold r:id="rId9"/>
    </p:embeddedFont>
    <p:embeddedFont>
      <p:font typeface="华文仿宋" panose="02010600040101010101" pitchFamily="2" charset="-122"/>
      <p:regular r:id="rId10"/>
    </p:embeddedFont>
    <p:embeddedFont>
      <p:font typeface="华文中宋" panose="02010600040101010101" pitchFamily="2" charset="-122"/>
      <p:regular r:id="rId11"/>
    </p:embeddedFont>
    <p:embeddedFont>
      <p:font typeface="华文行楷" panose="02010800040101010101" pitchFamily="2" charset="-122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9" autoAdjust="0"/>
    <p:restoredTop sz="94556" autoAdjust="0"/>
  </p:normalViewPr>
  <p:slideViewPr>
    <p:cSldViewPr>
      <p:cViewPr>
        <p:scale>
          <a:sx n="75" d="100"/>
          <a:sy n="75" d="100"/>
        </p:scale>
        <p:origin x="-936" y="-348"/>
      </p:cViewPr>
      <p:guideLst>
        <p:guide orient="horz" pos="1619"/>
        <p:guide pos="287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125" y="0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defRPr sz="1200" noProof="1" smtClean="0">
                <a:latin typeface="+mn-lt"/>
                <a:ea typeface="+mn-ea"/>
              </a:defRPr>
            </a:lvl1pPr>
          </a:lstStyle>
          <a:p>
            <a:fld id="{05ADF3A0-C8F9-4D3C-AC9D-EA2A4AE5931B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3419" y="4740037"/>
            <a:ext cx="5467350" cy="4490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342"/>
            <a:ext cx="2961481" cy="49895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defRPr sz="1200" noProof="1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125" y="9478342"/>
            <a:ext cx="2961481" cy="498951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/>
            </a:lvl1pPr>
          </a:lstStyle>
          <a:p>
            <a:fld id="{D4817743-C40A-4BA8-9095-DFD4625A4DB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32747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E2638-744A-4260-8741-0886D62D8C3B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BE2638-744A-4260-8741-0886D62D8C3B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D36B2B-9189-44CA-8981-7E38EF4AE0C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AB8019-76AA-4F5E-8C4C-E0475038C51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1BFC8-FABF-4639-A886-600D157AEDE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CD293-3DCD-48A1-985F-7294EB30C98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A29ED6-7481-4EE9-BC13-F3C50CCF1EA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0354F5-0FCF-49F0-9FFF-2DFA116CB36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CF220D-EA95-4F19-A508-5AFFB14E4C8C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98CAB1-54E6-4D3C-A486-262090BA03F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C2FBD7-F335-4B4C-A072-90A45E1A2722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8FDDC9-1C96-4FC8-BABF-5371B69EAA7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70D104-1C3F-42F1-9FD6-7FC8EAA6343E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defRPr sz="12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fld id="{49ECAD10-514B-4F70-A44E-7AFDB2443A61}" type="datetimeFigureOut">
              <a:rPr lang="zh-CN" altLang="en-US"/>
              <a:t>2019-2-11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585F27F-3B9E-4ADA-850A-3C3718FA3BBE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e30e924b899a90152ed9a1b16950a7b0308f5c7_副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25" y="1270"/>
            <a:ext cx="9177020" cy="5164455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1547664" y="1253506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866307" y="4299942"/>
            <a:ext cx="3149600" cy="6451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2019</a:t>
            </a:r>
            <a:r>
              <a:rPr lang="zh-CN" altLang="en-US" sz="3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年第四期</a:t>
            </a:r>
            <a:endParaRPr lang="zh-CN" altLang="en-US" sz="3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25" y="-31006"/>
            <a:ext cx="9121775" cy="517450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799840" y="3124200"/>
            <a:ext cx="5194935" cy="36830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节日慰问送关怀 浓浓关爱暖人心           </a:t>
            </a:r>
            <a:r>
              <a:rPr lang="en-US" altLang="zh-CN" sz="1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</a:t>
            </a:r>
            <a:r>
              <a:rPr lang="en-US" altLang="zh-CN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420a464c43b0ab9413cb49b0af2d2def"/>
          <p:cNvPicPr>
            <a:picLocks noChangeAspect="1"/>
          </p:cNvPicPr>
          <p:nvPr/>
        </p:nvPicPr>
        <p:blipFill>
          <a:blip r:embed="rId3"/>
          <a:srcRect l="8123" r="8127"/>
          <a:stretch>
            <a:fillRect/>
          </a:stretch>
        </p:blipFill>
        <p:spPr>
          <a:xfrm>
            <a:off x="-2381" y="11430"/>
            <a:ext cx="9147810" cy="5120164"/>
          </a:xfrm>
          <a:prstGeom prst="rect">
            <a:avLst/>
          </a:prstGeom>
        </p:spPr>
      </p:pic>
      <p:sp>
        <p:nvSpPr>
          <p:cNvPr id="100" name="文本框 99"/>
          <p:cNvSpPr txBox="1"/>
          <p:nvPr/>
        </p:nvSpPr>
        <p:spPr>
          <a:xfrm>
            <a:off x="496570" y="417830"/>
            <a:ext cx="8295640" cy="43383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</a:pPr>
            <a:r>
              <a:rPr lang="en-US" sz="1050" b="0">
                <a:solidFill>
                  <a:srgbClr val="5F5F5F"/>
                </a:solidFill>
                <a:latin typeface="微软雅黑" panose="020B0503020204020204" pitchFamily="34" charset="-122"/>
                <a:ea typeface="宋体" panose="02010600030101010101" pitchFamily="2" charset="-122"/>
              </a:rPr>
              <a:t>   </a:t>
            </a:r>
            <a:r>
              <a:rPr lang="en-US" sz="24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 </a:t>
            </a:r>
            <a:r>
              <a:rPr lang="zh-CN" altLang="en-US" sz="2400" b="1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  <a:cs typeface="华文行楷" panose="02010800040101010101" pitchFamily="2" charset="-122"/>
              </a:rPr>
              <a:t>节日慰问送关怀  浓浓关爱暖人心</a:t>
            </a:r>
            <a:endParaRPr lang="en-US" sz="1600" b="1">
              <a:solidFill>
                <a:srgbClr val="5F5F5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  <a:p>
            <a:pPr marL="0" indent="0">
              <a:lnSpc>
                <a:spcPct val="150000"/>
              </a:lnSpc>
            </a:pPr>
            <a:r>
              <a:rPr lang="en-US" sz="1600" b="1">
                <a:solidFill>
                  <a:srgbClr val="5F5F5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2</a:t>
            </a: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月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5</a:t>
            </a: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日农历大年初一早上，集团总经理谭鑫带领品保技术副总张海、行政副总陈琳琳，为春节期间仍然坚守岗位、敬业奉献的公司员工送去了节日的问候和祝福，使大家深切感受到公司领导的关爱与温暖。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</a:p>
          <a:p>
            <a:pPr marL="0" indent="0">
              <a:lnSpc>
                <a:spcPct val="150000"/>
              </a:lnSpc>
            </a:pP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</a:t>
            </a: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总经理一行先后慰问了晶体公司的拉晶车间、切片车间、组件公司的电池车间，在各公司生产现场，总经理都与一线员工亲切交谈，代表公司对他们的辛勤工作表示感谢，给奋战在一线岗位的员工加油鼓劲，极大地鼓舞了员工士气，振奋了精神，坚定了信心。</a:t>
            </a:r>
          </a:p>
          <a:p>
            <a:pPr marL="0" indent="0">
              <a:lnSpc>
                <a:spcPct val="150000"/>
              </a:lnSpc>
            </a:pP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     人勤春来早，创效热情高。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 </a:t>
            </a: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感受到集团公司领导的亲切关怀，一线员工纷纷表示，将一如既往地做好本职工作，坚守岗位、尽职尽责，请集团公司领导放心。相信在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2019</a:t>
            </a:r>
            <a:r>
              <a:rPr lang="zh-CN" sz="1600" b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charset="-122"/>
                <a:ea typeface="华文仿宋" panose="02010600040101010101" charset="-122"/>
                <a:cs typeface="华文仿宋" panose="02010600040101010101" charset="-122"/>
              </a:rPr>
              <a:t>年，全体阳光人必将以饱满的热情和高昂的斗志，在集团公司领导的带领下，将辉煌的光伏事业不断推进前行！</a:t>
            </a:r>
            <a:endParaRPr lang="zh-CN" altLang="en-US" sz="1600" b="1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仿宋" panose="02010600040101010101" charset="-122"/>
              <a:ea typeface="华文仿宋" panose="02010600040101010101" charset="-122"/>
              <a:cs typeface="华文仿宋" panose="02010600040101010101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420a464c43b0ab9413cb49b0af2d2def"/>
          <p:cNvPicPr>
            <a:picLocks noChangeAspect="1"/>
          </p:cNvPicPr>
          <p:nvPr/>
        </p:nvPicPr>
        <p:blipFill>
          <a:blip r:embed="rId3"/>
          <a:srcRect l="8123" r="8127"/>
          <a:stretch>
            <a:fillRect/>
          </a:stretch>
        </p:blipFill>
        <p:spPr>
          <a:xfrm>
            <a:off x="-2381" y="11430"/>
            <a:ext cx="9147810" cy="5120164"/>
          </a:xfrm>
          <a:prstGeom prst="rect">
            <a:avLst/>
          </a:prstGeom>
        </p:spPr>
      </p:pic>
      <p:pic>
        <p:nvPicPr>
          <p:cNvPr id="5" name="图片 4" descr="initpintu_副本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2240" y="382228"/>
            <a:ext cx="4378567" cy="437856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:random/>
      </p:transition>
    </mc:Choice>
    <mc:Fallback xmlns="">
      <p:transition spd="slow" advClick="0" advTm="300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微信图片_201801181425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4925" y="-29845"/>
            <a:ext cx="9178925" cy="5173345"/>
          </a:xfrm>
          <a:prstGeom prst="rect">
            <a:avLst/>
          </a:prstGeom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040890" cy="582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r>
              <a:rPr lang="en-US" altLang="zh-CN" sz="3200" b="1" dirty="0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2019-2-5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六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电子报第六期</Template>
  <TotalTime>1</TotalTime>
  <Words>233</Words>
  <Application>Microsoft Office PowerPoint</Application>
  <PresentationFormat>全屏显示(16:9)</PresentationFormat>
  <Paragraphs>10</Paragraphs>
  <Slides>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3" baseType="lpstr">
      <vt:lpstr>Arial</vt:lpstr>
      <vt:lpstr>宋体</vt:lpstr>
      <vt:lpstr>微软雅黑</vt:lpstr>
      <vt:lpstr>华文仿宋</vt:lpstr>
      <vt:lpstr>华文中宋</vt:lpstr>
      <vt:lpstr>华文行楷</vt:lpstr>
      <vt:lpstr>Calibri</vt:lpstr>
      <vt:lpstr>电子报第六期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sunnyenergy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ydq002</dc:creator>
  <cp:lastModifiedBy>ydq002</cp:lastModifiedBy>
  <cp:revision>12</cp:revision>
  <dcterms:created xsi:type="dcterms:W3CDTF">2019-01-29T02:47:00Z</dcterms:created>
  <dcterms:modified xsi:type="dcterms:W3CDTF">2019-02-11T02:14:57Z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2052-11.1.0.8236</vt:lpwstr>
  </property>
</Properties>
</file>