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89" r:id="rId2"/>
    <p:sldId id="290" r:id="rId3"/>
    <p:sldId id="310" r:id="rId4"/>
    <p:sldId id="311" r:id="rId5"/>
    <p:sldId id="312" r:id="rId6"/>
    <p:sldId id="291" r:id="rId7"/>
  </p:sldIdLst>
  <p:sldSz cx="9144000" cy="5143500" type="screen16x9"/>
  <p:notesSz cx="6834188" cy="9979025"/>
  <p:embeddedFontLst>
    <p:embeddedFont>
      <p:font typeface="仿宋_GB2312" panose="02010609030101010101" pitchFamily="49" charset="-122"/>
      <p:regular r:id="rId9"/>
    </p:embeddedFont>
    <p:embeddedFont>
      <p:font typeface="微软雅黑" panose="020B0503020204020204" pitchFamily="34" charset="-122"/>
      <p:regular r:id="rId10"/>
      <p:bold r:id="rId11"/>
    </p:embeddedFont>
    <p:embeddedFont>
      <p:font typeface="华文中宋" panose="02010600040101010101" pitchFamily="2" charset="-122"/>
      <p:regular r:id="rId12"/>
    </p:embeddedFont>
    <p:embeddedFont>
      <p:font typeface="华文行楷" panose="02010800040101010101" pitchFamily="2" charset="-122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936" y="-348"/>
      </p:cViewPr>
      <p:guideLst>
        <p:guide orient="horz" pos="1619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71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E2638-744A-4260-8741-0886D62D8C3B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E2638-744A-4260-8741-0886D62D8C3B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2019-2-15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51570" y="4299942"/>
            <a:ext cx="31790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</a:t>
            </a:r>
            <a:r>
              <a:rPr lang="zh-CN" altLang="en-US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五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" y="-31006"/>
            <a:ext cx="9121775" cy="517450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139952" y="3124200"/>
            <a:ext cx="468052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瑞雪纷飞辞旧岁  员工除雪保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畅通    </a:t>
            </a:r>
            <a:r>
              <a:rPr lang="en-US" altLang="zh-CN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" y="-1"/>
            <a:ext cx="9144248" cy="5143501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496570" y="195486"/>
            <a:ext cx="829564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</a:pPr>
            <a:r>
              <a:rPr lang="en-US" sz="1050" b="0" dirty="0">
                <a:solidFill>
                  <a:srgbClr val="5F5F5F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   </a:t>
            </a:r>
            <a:r>
              <a:rPr 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 </a:t>
            </a:r>
            <a:r>
              <a:rPr lang="zh-CN" alt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瑞雪纷飞辞旧岁  员工除雪保畅通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18793" y="822340"/>
            <a:ext cx="7892618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新春的欢乐尚未散去，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2019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年第一场大雪飘洒而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至。大地银装素裹，但道路上厚厚的积雪也为公司员工的出行带来不便。雪停即是命令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日集团各单位、部室员工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到达公司后第一时间便加入了扫雪队伍。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员工们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冒着寒风，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不畏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严寒，默契配合、齐心协力，挥舞着铁锹和笤帚，你铲我扫，一点点地将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积雪铲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起集中堆放，不到半小时，大家的脸和双手都冻得通红，但扫雪的热情和积极性未减。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一个半小时的时间各厂区、办公楼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南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广场、行车道的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积雪彻底清理干净，保证了行人和行车安全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下雪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就是通知，雪停就是命令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，各部门统一行动、干劲十足，充分发扬了阳光人团结一致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，无私奉献的精神。新年新气象，瑞雪兆丰年，相信我司定会在瑞雪预兆下迎来一个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“丰收年”。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random/>
      </p:transition>
    </mc:Choice>
    <mc:Fallback xmlns="">
      <p:transition spd="slow" advClick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" y="-1"/>
            <a:ext cx="9144248" cy="514350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80" y="1178295"/>
            <a:ext cx="8298792" cy="2786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563671" y="4299942"/>
            <a:ext cx="2016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员工除雪辛勤劳动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" y="-1"/>
            <a:ext cx="9144248" cy="514350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479" y="267494"/>
            <a:ext cx="3582793" cy="42010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532099" y="4603948"/>
            <a:ext cx="2079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除雪后各厂区照片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25" y="-29845"/>
            <a:ext cx="917892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2019-2-15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四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电子报第四期</Template>
  <TotalTime>0</TotalTime>
  <Words>228</Words>
  <Application>Microsoft Office PowerPoint</Application>
  <PresentationFormat>全屏显示(16:9)</PresentationFormat>
  <Paragraphs>12</Paragraphs>
  <Slides>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4" baseType="lpstr">
      <vt:lpstr>Arial</vt:lpstr>
      <vt:lpstr>宋体</vt:lpstr>
      <vt:lpstr>仿宋_GB2312</vt:lpstr>
      <vt:lpstr>微软雅黑</vt:lpstr>
      <vt:lpstr>华文中宋</vt:lpstr>
      <vt:lpstr>华文行楷</vt:lpstr>
      <vt:lpstr>Calibri</vt:lpstr>
      <vt:lpstr>电子报第四期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18</cp:revision>
  <dcterms:created xsi:type="dcterms:W3CDTF">2019-02-15T01:27:00Z</dcterms:created>
  <dcterms:modified xsi:type="dcterms:W3CDTF">2019-02-15T03:39:18Z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2052-11.1.0.8415</vt:lpwstr>
  </property>
</Properties>
</file>