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9"/>
  </p:notesMasterIdLst>
  <p:sldIdLst>
    <p:sldId id="289" r:id="rId2"/>
    <p:sldId id="290" r:id="rId3"/>
    <p:sldId id="292" r:id="rId4"/>
    <p:sldId id="293" r:id="rId5"/>
    <p:sldId id="294" r:id="rId6"/>
    <p:sldId id="295" r:id="rId7"/>
    <p:sldId id="291" r:id="rId8"/>
  </p:sldIdLst>
  <p:sldSz cx="9144000" cy="5143500" type="screen16x9"/>
  <p:notesSz cx="6834188" cy="9979025"/>
  <p:embeddedFontLst>
    <p:embeddedFont>
      <p:font typeface="微软雅黑" panose="020B0503020204020204" pitchFamily="34" charset="-122"/>
      <p:regular r:id="rId10"/>
      <p:bold r:id="rId11"/>
    </p:embeddedFont>
    <p:embeddedFont>
      <p:font typeface="华文中宋" panose="02010600040101010101" pitchFamily="2" charset="-122"/>
      <p:regular r:id="rId12"/>
    </p:embeddedFont>
    <p:embeddedFont>
      <p:font typeface="仿宋_GB2312" panose="02010609030101010101" pitchFamily="49" charset="-122"/>
      <p:regular r:id="rId13"/>
    </p:embeddedFont>
    <p:embeddedFont>
      <p:font typeface="仿宋" panose="02010600030101010101" charset="-122"/>
      <p:regular r:id="rId14"/>
    </p:embeddedFont>
    <p:embeddedFont>
      <p:font typeface="华文行楷" panose="02010800040101010101" pitchFamily="2" charset="-122"/>
      <p:regular r:id="rId15"/>
    </p:embeddedFont>
    <p:embeddedFont>
      <p:font typeface="Calibri" panose="020F0502020204030204" pitchFamily="34" charset="0"/>
      <p:regular r:id="rId16"/>
      <p:bold r:id="rId17"/>
      <p:italic r:id="rId18"/>
      <p:boldItalic r:id="rId19"/>
    </p:embeddedFont>
  </p:embeddedFontLst>
  <p:custDataLst>
    <p:tags r:id="rId20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9" autoAdjust="0"/>
    <p:restoredTop sz="94556" autoAdjust="0"/>
  </p:normalViewPr>
  <p:slideViewPr>
    <p:cSldViewPr>
      <p:cViewPr>
        <p:scale>
          <a:sx n="75" d="100"/>
          <a:sy n="75" d="100"/>
        </p:scale>
        <p:origin x="-936" y="-348"/>
      </p:cViewPr>
      <p:guideLst>
        <p:guide orient="horz" pos="1620"/>
        <p:guide pos="2904"/>
      </p:guideLst>
    </p:cSldViewPr>
  </p:slideViewPr>
  <p:notesTextViewPr>
    <p:cViewPr>
      <p:scale>
        <a:sx n="1" d="1"/>
        <a:sy n="1" d="1"/>
      </p:scale>
      <p:origin x="0" y="0"/>
    </p:cViewPr>
  </p:notesTextViewPr>
  <p:sorterViewPr showFormatting="0"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4.fntdata"/><Relationship Id="rId18" Type="http://schemas.openxmlformats.org/officeDocument/2006/relationships/font" Target="fonts/font9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font" Target="fonts/font8.fntdata"/><Relationship Id="rId2" Type="http://schemas.openxmlformats.org/officeDocument/2006/relationships/slide" Target="slides/slide1.xml"/><Relationship Id="rId16" Type="http://schemas.openxmlformats.org/officeDocument/2006/relationships/font" Target="fonts/font7.fntdata"/><Relationship Id="rId20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23" Type="http://schemas.openxmlformats.org/officeDocument/2006/relationships/theme" Target="theme/theme1.xml"/><Relationship Id="rId10" Type="http://schemas.openxmlformats.org/officeDocument/2006/relationships/font" Target="fonts/font1.fntdata"/><Relationship Id="rId19" Type="http://schemas.openxmlformats.org/officeDocument/2006/relationships/font" Target="fonts/font10.fntdata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5.fntdata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60688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defRPr sz="1200" noProof="1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71913" y="0"/>
            <a:ext cx="2960687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defRPr sz="1200" noProof="1">
                <a:latin typeface="+mn-lt"/>
                <a:ea typeface="+mn-ea"/>
              </a:defRPr>
            </a:lvl1pPr>
          </a:lstStyle>
          <a:p>
            <a:fld id="{05ADF3A0-C8F9-4D3C-AC9D-EA2A4AE5931B}" type="datetimeFigureOut">
              <a:rPr lang="zh-CN" altLang="en-US"/>
              <a:t>2019-3-18</a:t>
            </a:fld>
            <a:endParaRPr lang="zh-CN" altLang="en-US"/>
          </a:p>
        </p:txBody>
      </p:sp>
      <p:sp>
        <p:nvSpPr>
          <p:cNvPr id="3076" name="幻灯片图像占位符 3"/>
          <p:cNvSpPr>
            <a:spLocks noGrp="1" noRot="1" noChangeAspect="1" noChangeArrowheads="1"/>
          </p:cNvSpPr>
          <p:nvPr>
            <p:ph type="sldImg" idx="4294967295"/>
          </p:nvPr>
        </p:nvSpPr>
        <p:spPr bwMode="auto">
          <a:xfrm>
            <a:off x="90488" y="747713"/>
            <a:ext cx="6653212" cy="3743325"/>
          </a:xfrm>
          <a:prstGeom prst="rect">
            <a:avLst/>
          </a:prstGeom>
          <a:noFill/>
          <a:ln w="12700">
            <a:solidFill>
              <a:srgbClr val="0000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7" name="备注占位符 4"/>
          <p:cNvSpPr>
            <a:spLocks noGrp="1" noChangeArrowheads="1"/>
          </p:cNvSpPr>
          <p:nvPr>
            <p:ph type="body" sz="quarter" idx="9"/>
          </p:nvPr>
        </p:nvSpPr>
        <p:spPr bwMode="auto">
          <a:xfrm>
            <a:off x="684213" y="4740275"/>
            <a:ext cx="5467350" cy="4491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478963"/>
            <a:ext cx="2960688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defRPr sz="1200" noProof="1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71913" y="9478963"/>
            <a:ext cx="2960687" cy="49847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>
              <a:defRPr sz="1200"/>
            </a:lvl1pPr>
          </a:lstStyle>
          <a:p>
            <a:fld id="{C1699F07-4D76-4996-A309-8624FBAF2CB3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451596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3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5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7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69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25"/>
            <a:ext cx="7772400" cy="1102519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3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5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7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69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ECAD10-514B-4F70-A44E-7AFDB2443A61}" type="datetimeFigureOut">
              <a:rPr lang="zh-CN" altLang="en-US"/>
              <a:t>2019-3-18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20864EE-AE1D-40F5-822F-6410E8C8157D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ECAD10-514B-4F70-A44E-7AFDB2443A61}" type="datetimeFigureOut">
              <a:rPr lang="zh-CN" altLang="en-US"/>
              <a:t>2019-3-18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2986A9-F41B-46E0-9623-EE10FF8FA093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3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5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7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69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ECAD10-514B-4F70-A44E-7AFDB2443A61}" type="datetimeFigureOut">
              <a:rPr lang="zh-CN" altLang="en-US"/>
              <a:t>2019-3-18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F2AE9E-AE48-4211-9AA1-FD826B123663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900115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900115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ECAD10-514B-4F70-A44E-7AFDB2443A61}" type="datetimeFigureOut">
              <a:rPr lang="zh-CN" altLang="en-US"/>
              <a:t>2019-3-18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96250B-15E4-4373-A37B-3017B573D0B0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5365" indent="0">
              <a:buNone/>
              <a:defRPr sz="1600" b="1"/>
            </a:lvl6pPr>
            <a:lvl7pPr marL="2742565" indent="0">
              <a:buNone/>
              <a:defRPr sz="1600" b="1"/>
            </a:lvl7pPr>
            <a:lvl8pPr marL="3199765" indent="0">
              <a:buNone/>
              <a:defRPr sz="1600" b="1"/>
            </a:lvl8pPr>
            <a:lvl9pPr marL="3656965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32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5365" indent="0">
              <a:buNone/>
              <a:defRPr sz="1600" b="1"/>
            </a:lvl6pPr>
            <a:lvl7pPr marL="2742565" indent="0">
              <a:buNone/>
              <a:defRPr sz="1600" b="1"/>
            </a:lvl7pPr>
            <a:lvl8pPr marL="3199765" indent="0">
              <a:buNone/>
              <a:defRPr sz="1600" b="1"/>
            </a:lvl8pPr>
            <a:lvl9pPr marL="3656965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32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ECAD10-514B-4F70-A44E-7AFDB2443A61}" type="datetimeFigureOut">
              <a:rPr lang="zh-CN" altLang="en-US"/>
              <a:t>2019-3-18</a:t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31B780-D7A3-4EEA-BAC2-5DDEE112EED3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ECAD10-514B-4F70-A44E-7AFDB2443A61}" type="datetimeFigureOut">
              <a:rPr lang="zh-CN" altLang="en-US"/>
              <a:t>2019-3-18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7FBE8F0-5DF7-434E-B64B-934C79DA59E6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ECAD10-514B-4F70-A44E-7AFDB2443A61}" type="datetimeFigureOut">
              <a:rPr lang="zh-CN" altLang="en-US"/>
              <a:t>2019-3-18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773885-020C-45A7-BFB4-8D24CEA91F56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94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5365" indent="0">
              <a:buNone/>
              <a:defRPr sz="900"/>
            </a:lvl6pPr>
            <a:lvl7pPr marL="2742565" indent="0">
              <a:buNone/>
              <a:defRPr sz="900"/>
            </a:lvl7pPr>
            <a:lvl8pPr marL="3199765" indent="0">
              <a:buNone/>
              <a:defRPr sz="900"/>
            </a:lvl8pPr>
            <a:lvl9pPr marL="3656965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ECAD10-514B-4F70-A44E-7AFDB2443A61}" type="datetimeFigureOut">
              <a:rPr lang="zh-CN" altLang="en-US"/>
              <a:t>2019-3-18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56F8C0-EB36-4ED5-B228-A666FB49F4E4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5365" indent="0">
              <a:buNone/>
              <a:defRPr sz="2000"/>
            </a:lvl6pPr>
            <a:lvl7pPr marL="2742565" indent="0">
              <a:buNone/>
              <a:defRPr sz="2000"/>
            </a:lvl7pPr>
            <a:lvl8pPr marL="3199765" indent="0">
              <a:buNone/>
              <a:defRPr sz="2000"/>
            </a:lvl8pPr>
            <a:lvl9pPr marL="3656965" indent="0">
              <a:buNone/>
              <a:defRPr sz="2000"/>
            </a:lvl9pPr>
          </a:lstStyle>
          <a:p>
            <a:r>
              <a:rPr lang="zh-CN" altLang="en-US" noProof="1" smtClean="0"/>
              <a:t>单击图标添加图片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9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5365" indent="0">
              <a:buNone/>
              <a:defRPr sz="900"/>
            </a:lvl6pPr>
            <a:lvl7pPr marL="2742565" indent="0">
              <a:buNone/>
              <a:defRPr sz="900"/>
            </a:lvl7pPr>
            <a:lvl8pPr marL="3199765" indent="0">
              <a:buNone/>
              <a:defRPr sz="900"/>
            </a:lvl8pPr>
            <a:lvl9pPr marL="3656965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ECAD10-514B-4F70-A44E-7AFDB2443A61}" type="datetimeFigureOut">
              <a:rPr lang="zh-CN" altLang="en-US"/>
              <a:t>2019-3-18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199E3E-BF27-4CDA-BB59-F80F53D7F8BC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ECAD10-514B-4F70-A44E-7AFDB2443A61}" type="datetimeFigureOut">
              <a:rPr lang="zh-CN" altLang="en-US"/>
              <a:t>2019-3-18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2015988-2A6F-4F8E-A3F2-74C5D3009277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783"/>
            <a:ext cx="2057400" cy="3290888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783"/>
            <a:ext cx="6019800" cy="3290888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ECAD10-514B-4F70-A44E-7AFDB2443A61}" type="datetimeFigureOut">
              <a:rPr lang="zh-CN" altLang="en-US"/>
              <a:t>2019-3-18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EAB01C-4454-411B-85A2-AA41FCF7A45C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bg bwMode="auto">
      <p:bgPr>
        <a:solidFill>
          <a:srgbClr val="FCFC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Click="0" advTm="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8" tIns="45714" rIns="91428" bIns="45714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9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8" tIns="45714" rIns="91428" bIns="45714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l" fontAlgn="auto">
              <a:defRPr sz="1200" noProof="1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fld id="{49ECAD10-514B-4F70-A44E-7AFDB2443A61}" type="datetimeFigureOut">
              <a:rPr lang="zh-CN" altLang="en-US"/>
              <a:t>2019-3-18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ctr" fontAlgn="auto">
              <a:defRPr sz="1200" noProof="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wrap="square" lIns="91428" tIns="45714" rIns="91428" bIns="45714" numCol="1" anchor="ctr" anchorCtr="0" compatLnSpc="1"/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6FAE5CB6-C0E5-49A3-A11E-A54B2B831345}" type="slidenum">
              <a:rPr lang="zh-CN" altLang="en-US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39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1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3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5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3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5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7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9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1355293" y="1059582"/>
            <a:ext cx="6417142" cy="923330"/>
          </a:xfrm>
          <a:prstGeom prst="rect">
            <a:avLst/>
          </a:prstGeom>
        </p:spPr>
        <p:txBody>
          <a:bodyPr wrap="none" lIns="91428" tIns="45714" rIns="91428" bIns="45714">
            <a:spAutoFit/>
          </a:bodyPr>
          <a:lstStyle/>
          <a:p>
            <a:pPr algn="ctr" fontAlgn="auto">
              <a:defRPr/>
            </a:pPr>
            <a:r>
              <a:rPr lang="zh-CN" altLang="en-US" sz="5400" b="1" cap="all" noProof="1">
                <a:solidFill>
                  <a:srgbClr val="C0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阳光能源集团电子报</a:t>
            </a:r>
          </a:p>
        </p:txBody>
      </p:sp>
      <p:sp>
        <p:nvSpPr>
          <p:cNvPr id="9" name="矩形 8"/>
          <p:cNvSpPr/>
          <p:nvPr/>
        </p:nvSpPr>
        <p:spPr>
          <a:xfrm>
            <a:off x="5851568" y="4299942"/>
            <a:ext cx="3179075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en-US" altLang="zh-CN" sz="3600" b="1" noProof="1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2019</a:t>
            </a:r>
            <a:r>
              <a:rPr lang="zh-CN" altLang="en-US" sz="3600" b="1" noProof="1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年第</a:t>
            </a:r>
            <a:r>
              <a:rPr lang="zh-CN" altLang="en-US" sz="3600" b="1" noProof="1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八</a:t>
            </a:r>
            <a:r>
              <a:rPr lang="zh-CN" altLang="en-US" sz="3600" b="1" noProof="1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期</a:t>
            </a:r>
            <a:endParaRPr lang="zh-CN" altLang="en-US" sz="3600" b="1" noProof="1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chemeClr val="accent2">
                  <a:lumMod val="60000"/>
                  <a:lumOff val="40000"/>
                </a:schemeClr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pic>
        <p:nvPicPr>
          <p:cNvPr id="410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6850"/>
            <a:ext cx="1403350" cy="1011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图片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3" y="-15875"/>
            <a:ext cx="9121775" cy="5175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矩形 8"/>
          <p:cNvSpPr/>
          <p:nvPr/>
        </p:nvSpPr>
        <p:spPr>
          <a:xfrm>
            <a:off x="4427984" y="3124200"/>
            <a:ext cx="4257263" cy="369332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zh-CN" altLang="en-US" b="1" noProof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学习传统文化，创造美丽</a:t>
            </a:r>
            <a:r>
              <a:rPr lang="zh-CN" altLang="en-US" b="1" noProof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人生  </a:t>
            </a:r>
            <a:r>
              <a:rPr lang="en-US" altLang="zh-CN" b="1" noProof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——  </a:t>
            </a:r>
            <a:r>
              <a:rPr lang="en-US" altLang="zh-CN" b="1" noProof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03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1" y="0"/>
            <a:ext cx="9138897" cy="5143500"/>
          </a:xfrm>
          <a:prstGeom prst="rect">
            <a:avLst/>
          </a:prstGeom>
        </p:spPr>
      </p:pic>
      <p:sp>
        <p:nvSpPr>
          <p:cNvPr id="6146" name="TextBox 2"/>
          <p:cNvSpPr txBox="1">
            <a:spLocks noChangeArrowheads="1"/>
          </p:cNvSpPr>
          <p:nvPr/>
        </p:nvSpPr>
        <p:spPr bwMode="auto">
          <a:xfrm>
            <a:off x="2426202" y="157520"/>
            <a:ext cx="430811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zh-CN" altLang="en-US" sz="2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学习传统</a:t>
            </a:r>
            <a:r>
              <a:rPr lang="zh-CN" altLang="en-US" sz="2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文化   创造</a:t>
            </a:r>
            <a:r>
              <a:rPr lang="zh-CN" altLang="en-US" sz="2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美丽</a:t>
            </a:r>
            <a:r>
              <a:rPr lang="zh-CN" altLang="en-US" sz="2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人生</a:t>
            </a:r>
            <a:endParaRPr lang="zh-CN" altLang="en-US" sz="24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6147" name="矩形 3"/>
          <p:cNvSpPr>
            <a:spLocks noChangeArrowheads="1"/>
          </p:cNvSpPr>
          <p:nvPr/>
        </p:nvSpPr>
        <p:spPr bwMode="auto">
          <a:xfrm>
            <a:off x="468313" y="842963"/>
            <a:ext cx="8483600" cy="45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ts val="3400"/>
              </a:lnSpc>
            </a:pPr>
            <a:r>
              <a:rPr lang="en-US" altLang="zh-CN" sz="1600" b="1">
                <a:solidFill>
                  <a:srgbClr val="002060"/>
                </a:solidFill>
                <a:latin typeface="仿宋_GB2312" panose="02010609030101010101" pitchFamily="49" charset="-122"/>
                <a:ea typeface="仿宋_GB2312" panose="02010609030101010101" pitchFamily="49" charset="-122"/>
              </a:rPr>
              <a:t>    </a:t>
            </a:r>
            <a:endParaRPr lang="zh-CN" altLang="en-US" sz="1600">
              <a:latin typeface="仿宋_GB2312" panose="02010609030101010101" pitchFamily="49" charset="-122"/>
              <a:ea typeface="仿宋_GB2312" panose="02010609030101010101" pitchFamily="49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647563" y="619185"/>
            <a:ext cx="7848872" cy="4962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 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   </a:t>
            </a:r>
            <a:endParaRPr lang="zh-CN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_GB2312" panose="02010609030101010101" pitchFamily="49" charset="-122"/>
              <a:ea typeface="仿宋_GB2312" panose="02010609030101010101" pitchFamily="49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565785" y="475615"/>
            <a:ext cx="8387080" cy="40309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1600" b="1" dirty="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    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为弘扬优秀传统文化，传承国学先贤思想，提升干部职工思想道德境界，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3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月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16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日我司工会在</a:t>
            </a:r>
            <a:r>
              <a:rPr lang="zh-CN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锦州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市职工会馆四</a:t>
            </a:r>
            <a:r>
              <a:rPr lang="zh-CN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楼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组织开展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《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学习传统文化、创造美丽人生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》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培训讲座，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集团职能部门管理人员及各专业公司主管及以上</a:t>
            </a:r>
            <a:r>
              <a:rPr lang="zh-CN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人员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、光伏行业各企业职工共计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160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人参加。</a:t>
            </a:r>
            <a:endParaRPr lang="en-US" altLang="zh-CN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_GB2312" panose="02010609030101010101" pitchFamily="49" charset="-122"/>
              <a:ea typeface="仿宋_GB2312" panose="02010609030101010101" pitchFamily="49" charset="-122"/>
            </a:endParaRPr>
          </a:p>
          <a:p>
            <a:pPr>
              <a:lnSpc>
                <a:spcPct val="200000"/>
              </a:lnSpc>
            </a:pP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   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此次培训邀请到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尚慕华老师</a:t>
            </a:r>
            <a:r>
              <a:rPr lang="zh-CN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，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她</a:t>
            </a:r>
            <a:r>
              <a:rPr lang="zh-CN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从事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信访</a:t>
            </a:r>
            <a:r>
              <a:rPr lang="zh-CN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工作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多年</a:t>
            </a:r>
            <a:r>
              <a:rPr lang="zh-CN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，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是</a:t>
            </a:r>
            <a:r>
              <a:rPr lang="zh-CN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传播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传统</a:t>
            </a:r>
            <a:r>
              <a:rPr lang="zh-CN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文化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的</a:t>
            </a:r>
            <a:r>
              <a:rPr lang="zh-CN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志愿者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，把古圣先贤的智慧送到了</a:t>
            </a:r>
            <a:r>
              <a:rPr lang="zh-CN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很多家庭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中</a:t>
            </a:r>
            <a:r>
              <a:rPr lang="zh-CN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。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此次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培训深入浅出、通俗易懂，理论与案例相结合模式，讲授与互动相结合，讲解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君臣、父子、兄弟、夫妇、朋友五种人伦关系，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在场员工认真听讲，仔细记录，尚老师的精彩讲解使现场职工在教育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子女方式、夫妻相处之道、职场相处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礼仪方面得到了新的感悟。</a:t>
            </a:r>
            <a:endParaRPr lang="en-US" altLang="zh-CN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_GB2312" panose="02010609030101010101" pitchFamily="49" charset="-122"/>
              <a:ea typeface="仿宋_GB2312" panose="0201060903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1" y="0"/>
            <a:ext cx="9138897" cy="51435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647700" y="492125"/>
            <a:ext cx="8255635" cy="2061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 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   本次培训给各位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职工送上了一份“提高文化修养、提升工作能力”的饕餮大餐。培训结束后，员工们纷纷表示此次培训使自己受益良多，在今后的工作当中，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要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传承和弘扬中华优秀传统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文化，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将文化精髓融入到日常工作中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，不断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提升工作实效，立足本岗，为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谱写阳光能源新篇章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而不懈努力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！</a:t>
            </a:r>
            <a:endParaRPr lang="en-US" altLang="zh-CN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_GB2312" panose="02010609030101010101" pitchFamily="49" charset="-122"/>
              <a:ea typeface="仿宋_GB2312" panose="0201060903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1" y="0"/>
            <a:ext cx="9138897" cy="5143500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875" y="1666240"/>
            <a:ext cx="8604250" cy="16967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1" name="矩形 10"/>
          <p:cNvSpPr/>
          <p:nvPr/>
        </p:nvSpPr>
        <p:spPr>
          <a:xfrm>
            <a:off x="2305192" y="3779917"/>
            <a:ext cx="5012055" cy="39878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《</a:t>
            </a:r>
            <a:r>
              <a:rPr lang="zh-CN" altLang="en-US" sz="2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学习传统文化   创造美丽人生</a:t>
            </a:r>
            <a:r>
              <a:rPr lang="en-US" altLang="zh-CN" sz="2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》</a:t>
            </a:r>
            <a:r>
              <a:rPr lang="zh-CN" altLang="en-US" sz="2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培训现场</a:t>
            </a:r>
            <a:endParaRPr lang="zh-CN" altLang="en-US" sz="20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1" y="0"/>
            <a:ext cx="9138897" cy="514350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2313" y="483518"/>
            <a:ext cx="3559372" cy="381642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TextBox 3"/>
          <p:cNvSpPr txBox="1"/>
          <p:nvPr/>
        </p:nvSpPr>
        <p:spPr>
          <a:xfrm>
            <a:off x="3620770" y="4371975"/>
            <a:ext cx="19018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培训现场互动</a:t>
            </a:r>
            <a:endParaRPr lang="zh-CN" altLang="en-US" sz="20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图片 2" descr="微信图片_2018011814252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63" y="-15875"/>
            <a:ext cx="9178926" cy="5173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 2"/>
          <p:cNvSpPr>
            <a:spLocks noChangeArrowheads="1"/>
          </p:cNvSpPr>
          <p:nvPr/>
        </p:nvSpPr>
        <p:spPr bwMode="auto">
          <a:xfrm>
            <a:off x="107950" y="4300538"/>
            <a:ext cx="2316636" cy="584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28" tIns="45714" rIns="91428" bIns="45714">
            <a:spAutoFit/>
          </a:bodyPr>
          <a:lstStyle/>
          <a:p>
            <a:r>
              <a:rPr lang="en-US" altLang="zh-CN" sz="3200" b="1" noProof="1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2019-3-18</a:t>
            </a:r>
            <a:endParaRPr lang="en-US" altLang="zh-CN" sz="3200" b="1" noProof="1">
              <a:solidFill>
                <a:schemeClr val="accent5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OC_GUID" val="{cd548d8e-f392-47ec-96c3-57527a33ede9}"/>
</p:tagLst>
</file>

<file path=ppt/theme/theme1.xml><?xml version="1.0" encoding="utf-8"?>
<a:theme xmlns:a="http://schemas.openxmlformats.org/drawingml/2006/main" name="电子报第七期">
  <a:themeElements>
    <a:clrScheme name="Verve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电子报第七期</Template>
  <TotalTime>0</TotalTime>
  <Words>290</Words>
  <Application>Microsoft Office PowerPoint</Application>
  <PresentationFormat>全屏显示(16:9)</PresentationFormat>
  <Paragraphs>12</Paragraphs>
  <Slides>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16" baseType="lpstr">
      <vt:lpstr>Arial</vt:lpstr>
      <vt:lpstr>宋体</vt:lpstr>
      <vt:lpstr>微软雅黑</vt:lpstr>
      <vt:lpstr>华文中宋</vt:lpstr>
      <vt:lpstr>仿宋_GB2312</vt:lpstr>
      <vt:lpstr>仿宋</vt:lpstr>
      <vt:lpstr>华文行楷</vt:lpstr>
      <vt:lpstr>Calibri</vt:lpstr>
      <vt:lpstr>电子报第七期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sunnyenergy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ydq002</dc:creator>
  <cp:lastModifiedBy>ydq002</cp:lastModifiedBy>
  <cp:revision>14</cp:revision>
  <dcterms:created xsi:type="dcterms:W3CDTF">2019-03-18T06:14:00Z</dcterms:created>
  <dcterms:modified xsi:type="dcterms:W3CDTF">2019-03-18T08:50:56Z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2052-11.1.0.8527</vt:lpwstr>
  </property>
</Properties>
</file>