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2" r:id="rId4"/>
    <p:sldId id="293" r:id="rId5"/>
    <p:sldId id="297" r:id="rId6"/>
    <p:sldId id="294" r:id="rId7"/>
    <p:sldId id="291" r:id="rId8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10"/>
    </p:embeddedFont>
    <p:embeddedFont>
      <p:font typeface="微软雅黑" panose="020B0503020204020204" pitchFamily="34" charset="-122"/>
      <p:regular r:id="rId11"/>
      <p:bold r:id="rId12"/>
    </p:embeddedFont>
    <p:embeddedFont>
      <p:font typeface="仿宋_GB2312" panose="02010609030101010101" pitchFamily="49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7913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2019-4-15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216236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年第十一期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283968" y="3289300"/>
            <a:ext cx="4104456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释放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青春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活力  展现职工风采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447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272273" y="195486"/>
            <a:ext cx="46832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释放青春活力  展现职工风采 </a:t>
            </a:r>
            <a:endParaRPr lang="zh-CN" altLang="en-US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9592" y="862722"/>
            <a:ext cx="7344816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smtClean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8925" y="646698"/>
            <a:ext cx="864997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endParaRPr lang="zh-CN" altLang="en-US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19572" y="610156"/>
            <a:ext cx="77048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为丰富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职工业余生活，激发职工活力，强化团队凝聚力、向心力，促进“快乐工作，快乐生活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”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日，我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司积极参加了滨海</a:t>
            </a: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新区总工会组织的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春季系列趣味文体活动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。此次活动分为企业组和机关事业组，分别有投壶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、手脚并用、珠行万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里三个比赛项目，每个项目设立男子团体、女子团体奖项，本次活动我集团晶体公司、组件公司共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名员工组成晶体女队、锦懋女队、锦懋男队参加企业组比赛。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本次比赛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实行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初赛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+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决赛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淘汰制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，各企业队伍通过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抽签分成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A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B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C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D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四组，每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组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支队伍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，通过初赛每小组出线一队，再进入淘汰赛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争夺最终冠军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。活动中，队员们在场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奋力拼搏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，展开激烈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的比拼，把团结合作、拼搏向上的精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神风貌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展现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淋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447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51029" y="483518"/>
            <a:ext cx="804194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漓尽致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，经过近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小时的紧张角逐，集团组件公司锦懋女队获珠行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万里第一名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、锦懋男队获手脚并用第一名；晶体公司女队获珠行万里第三名、手脚并用第三名。 随后，在滨海新区总工会原职工文体活动中心楼前举行颁奖仪式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，滨海新区总工会领导为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获奖员工发放奖品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相信通过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次活动进一步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提升我司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职工爱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岗敬业、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拼搏奋进、创新实干的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工作干劲，把赛场上的团队意识、拼搏精神转化为工作的新动能，以饱满的热情，昂扬的斗志，为阳光能源的发展助力添彩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753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44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07350" y="4669998"/>
            <a:ext cx="1783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现场精彩瞬间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32097"/>
            <a:ext cx="2990072" cy="418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24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44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23928" y="4155926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获奖合影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01" y="1305694"/>
            <a:ext cx="7575909" cy="269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60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2019-4-15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四十二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电子报四十二期</Template>
  <TotalTime>294</TotalTime>
  <Words>353</Words>
  <Application>Microsoft Office PowerPoint</Application>
  <PresentationFormat>全屏显示(16:9)</PresentationFormat>
  <Paragraphs>13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华文行楷</vt:lpstr>
      <vt:lpstr>微软雅黑</vt:lpstr>
      <vt:lpstr>仿宋_GB2312</vt:lpstr>
      <vt:lpstr>华文中宋</vt:lpstr>
      <vt:lpstr>Calibri</vt:lpstr>
      <vt:lpstr>电子报四十二期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34</cp:revision>
  <dcterms:created xsi:type="dcterms:W3CDTF">2019-04-12T00:56:39Z</dcterms:created>
  <dcterms:modified xsi:type="dcterms:W3CDTF">2019-04-15T05:29:45Z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