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89" r:id="rId2"/>
    <p:sldId id="290" r:id="rId3"/>
    <p:sldId id="292" r:id="rId4"/>
    <p:sldId id="293" r:id="rId5"/>
    <p:sldId id="294" r:id="rId6"/>
    <p:sldId id="295" r:id="rId7"/>
    <p:sldId id="296" r:id="rId8"/>
    <p:sldId id="297" r:id="rId9"/>
    <p:sldId id="291" r:id="rId10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12"/>
    </p:embeddedFont>
    <p:embeddedFont>
      <p:font typeface="微软雅黑" panose="020B0503020204020204" pitchFamily="34" charset="-122"/>
      <p:regular r:id="rId13"/>
      <p:bold r:id="rId14"/>
    </p:embeddedFont>
    <p:embeddedFont>
      <p:font typeface="华文中宋" panose="02010600040101010101" pitchFamily="2" charset="-122"/>
      <p:regular r:id="rId15"/>
    </p:embeddedFont>
    <p:embeddedFont>
      <p:font typeface="华文行楷" panose="02010800040101010101" pitchFamily="2" charset="-122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791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16236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2580036" y="3117334"/>
            <a:ext cx="6552728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奋斗是青春最亮丽的底色！习近平这些话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催人奋进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66555" y="339502"/>
            <a:ext cx="80108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奋斗是青春最亮丽的底色！习近平这些话催人奋进</a:t>
            </a:r>
          </a:p>
        </p:txBody>
      </p:sp>
      <p:sp>
        <p:nvSpPr>
          <p:cNvPr id="2" name="矩形 1"/>
          <p:cNvSpPr/>
          <p:nvPr/>
        </p:nvSpPr>
        <p:spPr>
          <a:xfrm>
            <a:off x="899592" y="862722"/>
            <a:ext cx="734481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smtClean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8925" y="646698"/>
            <a:ext cx="864997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7574" y="619185"/>
            <a:ext cx="7668852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52215" y="938910"/>
            <a:ext cx="432523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“奋斗是青春最亮丽的底色”党的十八大以来，习近平总书记多次深情寄语当代青年，鼓励广大青年人为实现中华民族伟大复兴的中国梦而不懈努力。那么，总书记有哪些勉励青年人的话语？一起来感悟总书记的谆谆教导和无限期待！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55" y="1425788"/>
            <a:ext cx="3514870" cy="2811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994" y="323218"/>
            <a:ext cx="3640996" cy="452558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11473"/>
            <a:ext cx="3671789" cy="454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6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76" y="269382"/>
            <a:ext cx="3731974" cy="46236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30" y="269382"/>
            <a:ext cx="3719884" cy="462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36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01" y="289851"/>
            <a:ext cx="3686947" cy="458270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58" y="289851"/>
            <a:ext cx="3686947" cy="458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8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958" y="305101"/>
            <a:ext cx="3672408" cy="4530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57" y="305100"/>
            <a:ext cx="3656493" cy="453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9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00" y="10914"/>
            <a:ext cx="9153500" cy="514057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926" y="316137"/>
            <a:ext cx="3644647" cy="453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49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2019-5-7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12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电子报第12期</Template>
  <TotalTime>118</TotalTime>
  <Words>106</Words>
  <Application>Microsoft Office PowerPoint</Application>
  <PresentationFormat>全屏显示(16:9)</PresentationFormat>
  <Paragraphs>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Arial</vt:lpstr>
      <vt:lpstr>宋体</vt:lpstr>
      <vt:lpstr>仿宋_GB2312</vt:lpstr>
      <vt:lpstr>微软雅黑</vt:lpstr>
      <vt:lpstr>华文中宋</vt:lpstr>
      <vt:lpstr>华文行楷</vt:lpstr>
      <vt:lpstr>Calibri</vt:lpstr>
      <vt:lpstr>电子报第12期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10</cp:revision>
  <dcterms:created xsi:type="dcterms:W3CDTF">2019-05-07T06:04:31Z</dcterms:created>
  <dcterms:modified xsi:type="dcterms:W3CDTF">2019-05-07T08:40:12Z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