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4" r:id="rId6"/>
    <p:sldId id="297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仿宋_GB2312" panose="02010609030101010101" pitchFamily="49" charset="-122"/>
      <p:regular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4430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16236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年第十五期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572000" y="3276600"/>
            <a:ext cx="4176464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劳模风采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|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争做新时代的奋进者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99592" y="862722"/>
            <a:ext cx="734481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smtClean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2171" y="673983"/>
            <a:ext cx="78834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26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日，锦州日报刊发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敬业奉献求卓越 培育人才树楷模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，报道我司荣获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年辽宁省五一奖章获得者孟祥宇，坚守岗位、爱岗敬业、奋进拼搏的优秀事迹。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孟祥宇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2004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年入职锦州阳光能源有限公司，现任拉晶生产部工段长。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来，从普通员工到生产工段长，他兢兢业业，尽心尽责，时刻把出色完成各项工作任务作为主要目标。在工艺操作上精益求精，大胆进行技术改进，提高了生产效率，降低了成本消耗，为公司降本增效做出了贡献，他所带领的团队曾多次获得公司年度先进集体荣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　　“在岗就要爱岗，爱岗就要敬业”。这是孟祥宇牢固秉承的职业理念。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随着集团公司的不断壮大，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年滨海新区光伏产业园开始投入建设，孟祥宇投入到环境最艰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7574" y="619185"/>
            <a:ext cx="7668852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77558" y="150763"/>
            <a:ext cx="51363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2800" b="1" cap="all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劳模风采 </a:t>
            </a:r>
            <a:r>
              <a:rPr lang="en-US" altLang="zh-CN" sz="2800" b="1" cap="all" dirty="0" smtClean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|</a:t>
            </a:r>
            <a:r>
              <a:rPr lang="zh-CN" altLang="en-US" sz="2800" b="1" cap="all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争做新时代的奋进者</a:t>
            </a:r>
            <a:endParaRPr lang="zh-CN" altLang="en-US" sz="2800" b="1" cap="all" spc="0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91580" y="123478"/>
            <a:ext cx="75608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苦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、工作量最大的基建工作中，从厂房的建设、设备组装、调试、试运行他都积极参与其中。拉晶工作需要纯熟的拉晶技能和丰富的拉制经验，为了能够尽快使车间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生产步入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正轨，孟祥宇没日没夜地多次反复做拉制实验，确定好拉制数据及拉法并做好各项指标数据记录，为以后的正常生产打下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坚实的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基础。他曾说：“拉晶工是技术工人，培养一个成手不容易，我就在一线做好传帮带工作，这也算为公司出了一份力！”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　　多年来，孟祥宇始终坚持学习提升自己，无论平时工作多忙，都会挤出时间了解拉晶新技法、熟悉行业新动态、储备专业新知识，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多年的学习积累，使他拥有了较高的业务技能和专业素质，遇有好的技法他整理资料做好汇报，经批准后在车间广泛推广，他还与技术部门合作多次完成攻关任务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408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19572" y="156934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孟祥宇根据多年的经验整理了一套科学的管理模式，即以数据分析为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基础进行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方位管理。他说：“数据不会说谎，利用数据显示出来的问题来管理人员，更为科学、有效，也更有说服力。”这一套办法卓有成效，目前已在各拉晶车间全面推广。孟祥宇针对不同人的特点，巧妙合理地安排工作，实现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科学管理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高效工作的目标。他组建了一个特殊人才小组，将统计专员、维修能手、生产精英、技术骨干集合在一起，在实际运营过程中，发挥了积极作用。从青海公司生产开工至今，孟祥宇及其团队还承担起了输送人才的重任，陆续帮助培养基层管理人员、技术骨干、熟练工人近百名，充实了生产及技术团队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　　平凡的岗位，不平凡的是一颗奉献事业的忠诚之心。在孟祥宇的身后，留下的是一串串坚实而闪光的足迹。</a:t>
            </a:r>
          </a:p>
        </p:txBody>
      </p:sp>
    </p:spTree>
    <p:extLst>
      <p:ext uri="{BB962C8B-B14F-4D97-AF65-F5344CB8AC3E}">
        <p14:creationId xmlns:p14="http://schemas.microsoft.com/office/powerpoint/2010/main" val="421156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339" y="771550"/>
            <a:ext cx="6293321" cy="336139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149976" y="4371950"/>
            <a:ext cx="28440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锦州日报</a:t>
            </a:r>
            <a:r>
              <a:rPr lang="en-US" altLang="zh-CN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》4</a:t>
            </a:r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月</a:t>
            </a:r>
            <a:r>
              <a:rPr lang="en-US" altLang="zh-CN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26</a:t>
            </a:r>
            <a:r>
              <a:rPr lang="zh-CN" alt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日发表</a:t>
            </a:r>
          </a:p>
        </p:txBody>
      </p:sp>
    </p:spTree>
    <p:extLst>
      <p:ext uri="{BB962C8B-B14F-4D97-AF65-F5344CB8AC3E}">
        <p14:creationId xmlns:p14="http://schemas.microsoft.com/office/powerpoint/2010/main" val="348932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2019-5-15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14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电子报第14期</Template>
  <TotalTime>277</TotalTime>
  <Words>463</Words>
  <Application>Microsoft Office PowerPoint</Application>
  <PresentationFormat>全屏显示(16:9)</PresentationFormat>
  <Paragraphs>15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微软雅黑</vt:lpstr>
      <vt:lpstr>仿宋_GB2312</vt:lpstr>
      <vt:lpstr>华文行楷</vt:lpstr>
      <vt:lpstr>华文中宋</vt:lpstr>
      <vt:lpstr>Calibri</vt:lpstr>
      <vt:lpstr>电子报第14期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16</cp:revision>
  <dcterms:created xsi:type="dcterms:W3CDTF">2019-05-15T02:32:02Z</dcterms:created>
  <dcterms:modified xsi:type="dcterms:W3CDTF">2019-05-15T07:58:53Z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2052-11.1.0.8612</vt:lpwstr>
  </property>
</Properties>
</file>