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89" r:id="rId2"/>
    <p:sldId id="290" r:id="rId3"/>
    <p:sldId id="292" r:id="rId4"/>
    <p:sldId id="293" r:id="rId5"/>
    <p:sldId id="295" r:id="rId6"/>
    <p:sldId id="294" r:id="rId7"/>
    <p:sldId id="296" r:id="rId8"/>
    <p:sldId id="291" r:id="rId9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1"/>
      <p:bold r:id="rId12"/>
    </p:embeddedFont>
    <p:embeddedFont>
      <p:font typeface="华文行楷" panose="02010800040101010101" pitchFamily="2" charset="-122"/>
      <p:regular r:id="rId13"/>
    </p:embeddedFont>
    <p:embeddedFont>
      <p:font typeface="华文中宋" panose="02010600040101010101" pitchFamily="2" charset="-122"/>
      <p:regular r:id="rId14"/>
    </p:embeddedFont>
    <p:embeddedFont>
      <p:font typeface="仿宋_GB2312" panose="02010609030101010101" pitchFamily="49" charset="-122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custDataLst>
    <p:tags r:id="rId2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432"/>
      </p:cViewPr>
      <p:guideLst>
        <p:guide orient="horz" pos="158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6347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2019-6-4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216238" y="4307284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年第十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七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6"/>
            <a:ext cx="9121775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175760" y="3197860"/>
            <a:ext cx="4020820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喜迎五四百年 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 绿茵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点亮梦想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899592" y="862722"/>
            <a:ext cx="7344816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smtClean="0"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en-US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97865" y="620395"/>
            <a:ext cx="7896225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为纪念五四运动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100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周年，为喜迎五四青年节，为丰富员工业余文化生活，弘扬健康向上的体育精神，促进员工间交流，增进团队合作精神，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5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月，集团工会和团委联合举办了第三届阳光杯足球比赛，共有四支代表队参加了本届比赛，分别是晶体一队、晶体二队、组件队和机关队。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5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8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日，集团谭鑫总经理为球员们开球，本届足球比赛正式拉开帷幕。队员们身着整齐的队服，精神饱满，齐聚绿茵场，在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5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月共计展开了六场激烈精彩的角逐。各参赛队同时组织了阵容强大的啦啦队，为本队足球健儿呐喊助威。多彩队服映衬着绿茵球场，哨声和着此起彼伏的欢呼声，成为场上一条靓丽的风景线。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本届足球赛主办方继续延用内部员工作为裁判，不仅大大节省了外请裁判的费用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553363" y="150763"/>
            <a:ext cx="1847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zh-CN" altLang="en-US" sz="2800" b="1" cap="all" spc="0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617183" y="232652"/>
            <a:ext cx="40570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noProof="1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喜迎五四百年 绿茵点亮梦想</a:t>
            </a:r>
            <a:endParaRPr lang="zh-CN" altLang="en-US" sz="2400" dirty="0">
              <a:solidFill>
                <a:schemeClr val="accent1">
                  <a:lumMod val="60000"/>
                  <a:lumOff val="40000"/>
                </a:scheme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34365" y="309880"/>
            <a:ext cx="7875905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还增进了彼此间的信任。虽然比赛充满了竞技性，但是队员均以锻炼身体，增进友谊，培养团队合作精神为主要目的，比赛在友好的气氛中落下帷幕。最终晶体二队登顶冠军，晶体一队荣获亚军，组件队获得季军，机关队获得第四名。比赛结束后公司领导为各队颁发奖牌和奖品，晶体公司魏泰被评为本届足球赛最佳球员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集团工会和团委勇于创新，为了探索新的比赛模式，增加比赛悬念，于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5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31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日下午还组织本届比赛队员进行了一场混编制足球赛，让队员们真正体会和享受竞技足球的乐趣。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本届足球赛充分展现了我集团员工团结友爱，积极进取的精神，同时进一步增强了员工凝聚力，必将助力集团日后生产经营。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069933" y="4694912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精彩瞬间</a:t>
            </a:r>
            <a:endParaRPr lang="zh-CN" altLang="en-US" sz="1600" b="1" dirty="0">
              <a:solidFill>
                <a:schemeClr val="accent1">
                  <a:lumMod val="60000"/>
                  <a:lumOff val="40000"/>
                </a:schemeClr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" name="图片 3" descr="1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7045" y="305435"/>
            <a:ext cx="3091180" cy="43008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79911" y="475638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参赛队伍合影</a:t>
            </a:r>
            <a:endParaRPr lang="zh-CN" altLang="en-US" sz="1600" b="1" dirty="0">
              <a:solidFill>
                <a:schemeClr val="accent1">
                  <a:lumMod val="60000"/>
                  <a:lumOff val="40000"/>
                </a:schemeClr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801" y="295782"/>
            <a:ext cx="3196396" cy="444611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787169" y="428188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颁奖合影留念</a:t>
            </a:r>
            <a:endParaRPr lang="zh-CN" altLang="en-US" b="1" dirty="0">
              <a:solidFill>
                <a:schemeClr val="accent1">
                  <a:lumMod val="60000"/>
                  <a:lumOff val="40000"/>
                </a:schemeClr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60" y="1134015"/>
            <a:ext cx="7599078" cy="287547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063361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2019-6-4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47f43b0e-1d13-44a0-b71c-9e159a791d57}"/>
</p:tagLst>
</file>

<file path=ppt/theme/theme1.xml><?xml version="1.0" encoding="utf-8"?>
<a:theme xmlns:a="http://schemas.openxmlformats.org/drawingml/2006/main" name="电子报第16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电子报第16期</Template>
  <TotalTime>1</TotalTime>
  <Words>391</Words>
  <Application>Microsoft Office PowerPoint</Application>
  <PresentationFormat>全屏显示(16:9)</PresentationFormat>
  <Paragraphs>14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Arial</vt:lpstr>
      <vt:lpstr>宋体</vt:lpstr>
      <vt:lpstr>微软雅黑</vt:lpstr>
      <vt:lpstr>华文行楷</vt:lpstr>
      <vt:lpstr>华文中宋</vt:lpstr>
      <vt:lpstr>仿宋_GB2312</vt:lpstr>
      <vt:lpstr>Calibri</vt:lpstr>
      <vt:lpstr>电子报第16期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15</cp:revision>
  <dcterms:created xsi:type="dcterms:W3CDTF">2019-05-31T07:22:00Z</dcterms:created>
  <dcterms:modified xsi:type="dcterms:W3CDTF">2019-06-04T02:29:26Z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2052-11.1.0.8527</vt:lpwstr>
  </property>
</Properties>
</file>