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2"/>
  </p:notesMasterIdLst>
  <p:sldIdLst>
    <p:sldId id="289" r:id="rId2"/>
    <p:sldId id="290" r:id="rId3"/>
    <p:sldId id="299" r:id="rId4"/>
    <p:sldId id="301" r:id="rId5"/>
    <p:sldId id="302" r:id="rId6"/>
    <p:sldId id="304" r:id="rId7"/>
    <p:sldId id="300" r:id="rId8"/>
    <p:sldId id="305" r:id="rId9"/>
    <p:sldId id="303" r:id="rId10"/>
    <p:sldId id="291" r:id="rId11"/>
  </p:sldIdLst>
  <p:sldSz cx="9144000" cy="5143500" type="screen16x9"/>
  <p:notesSz cx="6834188" cy="9979025"/>
  <p:embeddedFontLst>
    <p:embeddedFont>
      <p:font typeface="微软雅黑" panose="020B0503020204020204" pitchFamily="34" charset="-122"/>
      <p:regular r:id="rId13"/>
      <p:bold r:id="rId14"/>
    </p:embeddedFont>
    <p:embeddedFont>
      <p:font typeface="华文仿宋" panose="02010600040101010101" pitchFamily="2" charset="-122"/>
      <p:regular r:id="rId15"/>
    </p:embeddedFont>
    <p:embeddedFont>
      <p:font typeface="仿宋_GB2312" panose="02010609030101010101" pitchFamily="49" charset="-122"/>
      <p:regular r:id="rId16"/>
    </p:embeddedFont>
    <p:embeddedFont>
      <p:font typeface="华文中宋" panose="02010600040101010101" pitchFamily="2" charset="-122"/>
      <p:regular r:id="rId17"/>
    </p:embeddedFont>
    <p:embeddedFont>
      <p:font typeface="华文行楷" panose="02010800040101010101" pitchFamily="2" charset="-122"/>
      <p:regular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</p:embeddedFontLst>
  <p:custDataLst>
    <p:tags r:id="rId23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245" autoAdjust="0"/>
    <p:restoredTop sz="94556" autoAdjust="0"/>
  </p:normalViewPr>
  <p:slideViewPr>
    <p:cSldViewPr>
      <p:cViewPr>
        <p:scale>
          <a:sx n="80" d="100"/>
          <a:sy n="80" d="100"/>
        </p:scale>
        <p:origin x="-912" y="-192"/>
      </p:cViewPr>
      <p:guideLst>
        <p:guide orient="horz" pos="1620"/>
        <p:guide pos="286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 typeface="Arial" panose="020B0604020202020204" pitchFamily="34" charset="0"/>
              <a:buNone/>
              <a:defRPr sz="1200" noProof="1">
                <a:latin typeface="+mn-lt"/>
                <a:ea typeface="+mn-ea"/>
              </a:defRPr>
            </a:lvl1pPr>
          </a:lstStyle>
          <a:p>
            <a:pPr>
              <a:defRPr/>
            </a:pPr>
            <a:fld id="{0CDBE4D7-63AD-4ABA-89B0-0101617B61D8}" type="datetimeFigureOut">
              <a:rPr lang="zh-CN" altLang="en-US"/>
              <a:t>2019-7-26</a:t>
            </a:fld>
            <a:endParaRPr lang="zh-CN" altLang="en-US"/>
          </a:p>
        </p:txBody>
      </p:sp>
      <p:sp>
        <p:nvSpPr>
          <p:cNvPr id="9220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buFont typeface="Arial" panose="020B0604020202020204" pitchFamily="34" charset="0"/>
              <a:buNone/>
              <a:defRPr sz="1200" smtClean="0"/>
            </a:lvl1pPr>
          </a:lstStyle>
          <a:p>
            <a:pPr>
              <a:defRPr/>
            </a:pPr>
            <a:fld id="{112C3090-3050-49E5-BA3A-910F563B25E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29553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097402-8C08-45A1-BBA8-E14F688183CE}" type="datetimeFigureOut">
              <a:rPr lang="zh-CN" altLang="en-US"/>
              <a:t>2019-7-26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BB7FD-FA86-4E55-BAE3-9A4D4674DF4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5A3892-6424-4416-852C-7466FF536C7E}" type="datetimeFigureOut">
              <a:rPr lang="zh-CN" altLang="en-US"/>
              <a:t>2019-7-26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0AF6C9-FEF9-49E6-B783-58FF7670C8C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AAEAF4-5391-4858-BB19-C14555A900DE}" type="datetimeFigureOut">
              <a:rPr lang="zh-CN" altLang="en-US"/>
              <a:t>2019-7-26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C3F0F-868C-4102-9F02-6E567B2A0D3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5FDBA-CC73-46A6-AB1E-E0AC84D8DED1}" type="datetimeFigureOut">
              <a:rPr lang="zh-CN" altLang="en-US"/>
              <a:t>2019-7-26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B6E9B-1C04-40BB-93A9-2C328A49521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0C689B-C611-45CA-9A89-F553A3D9FAAD}" type="datetimeFigureOut">
              <a:rPr lang="zh-CN" altLang="en-US"/>
              <a:t>2019-7-26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60D8B1-97C4-4603-98C1-0A30A01DD4D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2809A-301D-4BF5-866F-F1A10D93BF48}" type="datetimeFigureOut">
              <a:rPr lang="zh-CN" altLang="en-US"/>
              <a:t>2019-7-26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BE5BAE-41A0-4254-AA16-6B05E15EFA9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061FC-C26E-4872-A9AF-0404323ABEF2}" type="datetimeFigureOut">
              <a:rPr lang="zh-CN" altLang="en-US"/>
              <a:t>2019-7-26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43DF2B-EDF4-4617-8167-35890C56F847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12667-7F24-4582-8F24-BBBB9565AC79}" type="datetimeFigureOut">
              <a:rPr lang="zh-CN" altLang="en-US"/>
              <a:t>2019-7-26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B4EFB-3CC9-41B8-88BE-001E9F0ECA0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6AF32A-56B3-4551-9915-E79F99847BC1}" type="datetimeFigureOut">
              <a:rPr lang="zh-CN" altLang="en-US"/>
              <a:t>2019-7-26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4351B-9742-4425-BE60-EC3A8B82FF6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A38805-7A18-4950-8E17-E8F29D6941EF}" type="datetimeFigureOut">
              <a:rPr lang="zh-CN" altLang="en-US"/>
              <a:t>2019-7-26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E63A6-1555-43A1-A6D2-2EBAA4F5633B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45E473-A9CE-40F0-9F86-B70BF47BF200}" type="datetimeFigureOut">
              <a:rPr lang="zh-CN" altLang="en-US"/>
              <a:t>2019-7-26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B17856-7364-448C-A4A5-057DE544156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D3468-4093-46FE-9D07-FC412D52BC2F}" type="datetimeFigureOut">
              <a:rPr lang="zh-CN" altLang="en-US"/>
              <a:t>2019-7-26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FD8D717-C7BF-404B-A2F7-90E1C80F933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E9B84DB-2A80-4453-B398-F56A4B2C31A7}" type="datetimeFigureOut">
              <a:rPr lang="zh-CN" altLang="en-US"/>
              <a:t>2019-7-26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914D1B5-01F8-4D0A-8FC7-DBB17558A21A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1363663" y="1262063"/>
            <a:ext cx="6416675" cy="923925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buFont typeface="Arial" panose="020B0604020202020204" pitchFamily="34" charset="0"/>
              <a:buNone/>
              <a:defRPr/>
            </a:pPr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9" name="矩形 8"/>
          <p:cNvSpPr/>
          <p:nvPr/>
        </p:nvSpPr>
        <p:spPr>
          <a:xfrm>
            <a:off x="4985405" y="4307284"/>
            <a:ext cx="410240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en-US" altLang="zh-CN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2019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年第二十二期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307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15875"/>
            <a:ext cx="9121775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3923665" y="3147695"/>
            <a:ext cx="5046980" cy="36830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抢市场、抓项目、保资金、练内功</a:t>
            </a: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</a:t>
            </a:r>
            <a:r>
              <a:rPr lang="en-US" altLang="zh-CN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89926" y="0"/>
            <a:ext cx="7764145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 </a:t>
            </a:r>
            <a:r>
              <a:rPr lang="zh-CN" altLang="en-US" sz="24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    </a:t>
            </a:r>
            <a:r>
              <a:rPr lang="zh-CN" altLang="en-US" sz="24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抢市场、抓项目、保资金、练内功</a:t>
            </a:r>
          </a:p>
          <a:p>
            <a:pPr algn="l"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    为了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更好地总结集团公司各单位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2019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年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上半年责任状和管理评审工作的完成情况，制定好下半年的工作计划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。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7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月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24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日早八点三十分，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2019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年上半年工作总结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暨管理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评审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会议在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集团办公楼二楼西侧会议室召开。会议由总经理主持，集团各单位中层以上管理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人员参加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了此次会议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仿宋" panose="02010600040101010101" charset="-122"/>
              <a:ea typeface="华文仿宋" panose="02010600040101010101" charset="-122"/>
              <a:cs typeface="华文仿宋" panose="02010600040101010101" charset="-122"/>
            </a:endParaRPr>
          </a:p>
          <a:p>
            <a:pPr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    会上，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首先由各专业公司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、各部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室汇报上半年重点工作、亮点工作、不足及改进措施，并对下半年工作的开展思路及具体举措做了详细说明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。随后，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总经理做重要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讲话。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仿宋" panose="02010600040101010101" charset="-122"/>
              <a:ea typeface="华文仿宋" panose="02010600040101010101" charset="-122"/>
              <a:cs typeface="华文仿宋" panose="02010600040101010101" charset="-122"/>
            </a:endParaRPr>
          </a:p>
          <a:p>
            <a:pPr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讲话首先对全集团上半年运营情况，包括产量情况、财务指标、责任状完成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情况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等做以概述，对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2019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上半年亮点工作做了九点总结，对存在问题一一指出，详细部署了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下半年工作，最后发布管理评审改进指令。在布置下半年工作时，总经理提出了十二字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仿宋" panose="02010600040101010101" charset="-122"/>
              <a:ea typeface="华文仿宋" panose="02010600040101010101" charset="-122"/>
              <a:cs typeface="华文仿宋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14134" y="309592"/>
            <a:ext cx="771461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关键词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，即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行楷" panose="02010800040101010101" pitchFamily="2" charset="-122"/>
              </a:rPr>
              <a:t>“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行楷" panose="02010800040101010101" pitchFamily="2" charset="-122"/>
              </a:rPr>
              <a:t>抢市场、抓项目、保资金、练内功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行楷" panose="02010800040101010101" pitchFamily="2" charset="-122"/>
              </a:rPr>
              <a:t>”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要求全体员工要认清形势、坚定信心、牢记方针，为公司发展不遗余力。讲话最后，总经理要求全体员工必须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要有强烈的紧迫感和危机意识，做好迎接挑战、战胜困难的心理准备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。相信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，只要我们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以“控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欲、投身、当责、有为、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分享”的十字要约为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遵守，当责履职，集团公司一定会挺过行业危机，享受光伏行业的长期盛宴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！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仿宋" panose="02010600040101010101" charset="-122"/>
              <a:ea typeface="华文仿宋" panose="02010600040101010101" charset="-122"/>
              <a:cs typeface="华文仿宋" panose="02010600040101010101" charset="-122"/>
            </a:endParaRPr>
          </a:p>
          <a:p>
            <a:pPr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    会议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最后，董事长做重要讲话。讲话分为三个方面：一是提出问题。 提出七个问题，要大家重点思考。二是行业的方向与未来。中国在习主席的领导下，我们的光伏产业在技术上遥遥领先、在国际上享有话语权，我们的光伏产业必将会成为一个在市场经济下健康发展的好产业，只要我们能活过去，就一定能够享受光伏发展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的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长周期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。</a:t>
            </a:r>
            <a:endParaRPr lang="zh-CN" altLang="en-US" sz="1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仿宋" panose="02010600040101010101" charset="-122"/>
              <a:ea typeface="华文仿宋" panose="02010600040101010101" charset="-122"/>
              <a:cs typeface="华文仿宋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5" y="0"/>
            <a:ext cx="9143999" cy="51435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14692" y="267494"/>
            <a:ext cx="7714615" cy="25533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  <a:sym typeface="+mn-ea"/>
              </a:rPr>
              <a:t>三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是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我们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怎么做。销售先行，国内、国外一起拿单；各项工作要达到行业先进，做好数一数二；降低费用、实现盈利，咬住目标不放松，确保工作达到预期目标；转变思想、理念、工作作风和工作状态，做出工作成绩。</a:t>
            </a:r>
          </a:p>
          <a:p>
            <a:pPr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    相信只要大家齐心协力、共同努力、统一思想、一定能克服困难、共度难关，迎接阳光能源灿烂美好的明天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!</a:t>
            </a:r>
            <a:endParaRPr lang="en-US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仿宋" panose="02010600040101010101" charset="-122"/>
              <a:ea typeface="华文仿宋" panose="02010600040101010101" charset="-122"/>
              <a:cs typeface="华文仿宋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0038" y="843558"/>
            <a:ext cx="3603923" cy="2996066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554748" y="3984238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董事长</a:t>
            </a:r>
            <a:r>
              <a:rPr lang="zh-CN" altLang="en-US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做</a:t>
            </a:r>
            <a:r>
              <a:rPr lang="zh-CN" altLang="en-US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重要讲话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166255" y="4109850"/>
            <a:ext cx="28083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总经理做重要讲话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2966" y="881015"/>
            <a:ext cx="3674890" cy="3034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896" y="1090623"/>
            <a:ext cx="4444206" cy="2962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矩形 6"/>
          <p:cNvSpPr/>
          <p:nvPr/>
        </p:nvSpPr>
        <p:spPr>
          <a:xfrm>
            <a:off x="4018001" y="4227934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会议现场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204" y="987574"/>
            <a:ext cx="5333592" cy="2970144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4018001" y="4128226"/>
            <a:ext cx="11079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会议现场</a:t>
            </a:r>
            <a:endParaRPr lang="zh-CN" altLang="en-US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2" descr="微信图片_201801181425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5875"/>
            <a:ext cx="9178926" cy="517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107950" y="4300538"/>
            <a:ext cx="2316636" cy="58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sz="3200" b="1" noProof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2019-7-26</a:t>
            </a:r>
            <a:endParaRPr lang="en-US" altLang="zh-CN" sz="3200" b="1" noProof="1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OC_GUID" val="{45a32a04-4621-430d-bfa0-1e1f036e4f84}"/>
</p:tagLst>
</file>

<file path=ppt/theme/theme1.xml><?xml version="1.0" encoding="utf-8"?>
<a:theme xmlns:a="http://schemas.openxmlformats.org/drawingml/2006/main" name="电子报第三十一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电子报第三十一期</Template>
  <TotalTime>5</TotalTime>
  <Words>510</Words>
  <Application>Microsoft Office PowerPoint</Application>
  <PresentationFormat>全屏显示(16:9)</PresentationFormat>
  <Paragraphs>16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9" baseType="lpstr">
      <vt:lpstr>Arial</vt:lpstr>
      <vt:lpstr>宋体</vt:lpstr>
      <vt:lpstr>微软雅黑</vt:lpstr>
      <vt:lpstr>华文仿宋</vt:lpstr>
      <vt:lpstr>仿宋_GB2312</vt:lpstr>
      <vt:lpstr>华文中宋</vt:lpstr>
      <vt:lpstr>华文行楷</vt:lpstr>
      <vt:lpstr>Calibri</vt:lpstr>
      <vt:lpstr>电子报第三十一期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ydq002</cp:lastModifiedBy>
  <cp:revision>43</cp:revision>
  <dcterms:created xsi:type="dcterms:W3CDTF">2019-07-24T06:46:00Z</dcterms:created>
  <dcterms:modified xsi:type="dcterms:W3CDTF">2019-07-26T01:52:16Z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2052-11.1.0.8527</vt:lpwstr>
  </property>
</Properties>
</file>