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98" r:id="rId2"/>
    <p:sldId id="290" r:id="rId3"/>
    <p:sldId id="294" r:id="rId4"/>
    <p:sldId id="295" r:id="rId5"/>
    <p:sldId id="296" r:id="rId6"/>
    <p:sldId id="291" r:id="rId7"/>
  </p:sldIdLst>
  <p:sldSz cx="9144000" cy="5143500" type="screen16x9"/>
  <p:notesSz cx="6834188" cy="9979025"/>
  <p:embeddedFontLst>
    <p:embeddedFont>
      <p:font typeface="华文行楷" panose="02010800040101010101" pitchFamily="2" charset="-122"/>
      <p:regular r:id="rId9"/>
    </p:embeddedFont>
    <p:embeddedFont>
      <p:font typeface="微软雅黑" panose="020B0503020204020204" pitchFamily="34" charset="-122"/>
      <p:regular r:id="rId10"/>
      <p:bold r:id="rId11"/>
    </p:embeddedFont>
    <p:embeddedFont>
      <p:font typeface="仿宋_GB2312" panose="02010609030101010101" pitchFamily="49" charset="-122"/>
      <p:regular r:id="rId12"/>
    </p:embeddedFont>
    <p:embeddedFont>
      <p:font typeface="华文中宋" panose="02010600040101010101" pitchFamily="2" charset="-122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556" autoAdjust="0"/>
  </p:normalViewPr>
  <p:slideViewPr>
    <p:cSldViewPr>
      <p:cViewPr>
        <p:scale>
          <a:sx n="80" d="100"/>
          <a:sy n="80" d="100"/>
        </p:scale>
        <p:origin x="-786" y="-108"/>
      </p:cViewPr>
      <p:guideLst>
        <p:guide orient="horz" pos="1631"/>
        <p:guide pos="287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CC44A560-0D63-4EC9-AC51-2F1F06603031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FD5FDBA-A80E-4DED-9E08-E2E75C00CA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58815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686A7-0484-40F0-AD68-FB2308D7804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59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9AC87-97DC-479A-8117-5BFA677CB8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989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BF1C5-4FA5-496C-95C9-52659000C2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067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E453F-D864-4CBC-AE79-76C90E949B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7430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E98C4-17F8-413A-9140-5591DC4827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038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30CE0-B801-4085-8F6E-5D0F59E380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533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9046B-0E75-4A27-813A-3C9FA2EBC5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418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8D10A-7217-4442-A325-4F98920449F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9447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F1907E-0E9C-4DF7-BE3C-2154F9C0C41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4516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D1315-E681-4AB1-BBE5-7F61415896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234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D64A8-8039-413A-918C-772612C6682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516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914577"/>
      </p:ext>
    </p:extLst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2019-8-14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FB26910-1B01-4EF8-869D-13C84C3B72E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4985405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年第二十四期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95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067944" y="3294380"/>
            <a:ext cx="4680520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创新思维巧动手  设备改造降成本 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80" y="-7938"/>
            <a:ext cx="9152880" cy="5151438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58540" y="551844"/>
            <a:ext cx="8218040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45450" y="139068"/>
            <a:ext cx="4644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创新</a:t>
            </a:r>
            <a:r>
              <a:rPr lang="zh-CN" altLang="en-US" sz="2400" b="1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思维巧动手  设备改造降</a:t>
            </a:r>
            <a:r>
              <a:rPr lang="zh-CN" altLang="en-US" sz="24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成本</a:t>
            </a:r>
            <a:endParaRPr lang="zh-CN" altLang="en-US" sz="2400" b="1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94521" y="551844"/>
            <a:ext cx="76012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从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基础着手，向管理要效益，在设备管理方面，晶体公司设备管理部紧抓基础，不放过每一个细小的问题，由点及面运用基础管理思路，致力于保障每一台设备的正常运行，给车间生产提供有力保障。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如何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提高车间的生产效率，一直是设备管理部思考的问题，他们分析研讨，经过不断地努力，把原有的只能装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22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寸热场拉制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155KG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单晶炉，通过炉盖提升、副室加高、埚快降改造、提拉头改造、地笼制作等方式，将设备改造为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24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寸热场，投料量可达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200KG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改造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期间设备管理部既要抽调专业维修人员专攻改造工作，还必须要保证其它生产设备的正常维修保养，而在现有人员并不充足的情况下，他们只能靠大家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齐心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228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80" y="-7938"/>
            <a:ext cx="9152880" cy="5151438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11560" y="267494"/>
            <a:ext cx="79208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协力、加班加点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攻坚克难，截至目前晶体公司设备管理部已改造拉晶设备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96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台，下一步他们计划继续努力加快改造进度，争取年末不仅将所有拉晶设备热场改造完毕，还准备将所有拉晶炉的提拉头更换完毕，争取早日实现拉晶设备改造效果，提高材料利用率，切实推进晶体公司降本增效工作。</a:t>
            </a:r>
          </a:p>
        </p:txBody>
      </p:sp>
    </p:spTree>
    <p:extLst>
      <p:ext uri="{BB962C8B-B14F-4D97-AF65-F5344CB8AC3E}">
        <p14:creationId xmlns:p14="http://schemas.microsoft.com/office/powerpoint/2010/main" val="95778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80" y="-7938"/>
            <a:ext cx="9152880" cy="515143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52" y="195486"/>
            <a:ext cx="4019613" cy="212349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51" y="2662613"/>
            <a:ext cx="4019613" cy="202608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63502" y="231898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改造前</a:t>
            </a:r>
            <a:endParaRPr lang="zh-CN" alt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81506" y="4688695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改造后</a:t>
            </a:r>
            <a:endParaRPr lang="zh-CN" alt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855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250825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2019-8-14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二十三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电子报第二十三期</Template>
  <TotalTime>734</TotalTime>
  <Words>287</Words>
  <Application>Microsoft Office PowerPoint</Application>
  <PresentationFormat>全屏显示(16:9)</PresentationFormat>
  <Paragraphs>12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Arial</vt:lpstr>
      <vt:lpstr>宋体</vt:lpstr>
      <vt:lpstr>华文行楷</vt:lpstr>
      <vt:lpstr>微软雅黑</vt:lpstr>
      <vt:lpstr>仿宋_GB2312</vt:lpstr>
      <vt:lpstr>华文中宋</vt:lpstr>
      <vt:lpstr>Calibri</vt:lpstr>
      <vt:lpstr>电子报第二十三期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43</cp:revision>
  <dcterms:created xsi:type="dcterms:W3CDTF">2019-07-24T07:33:49Z</dcterms:created>
  <dcterms:modified xsi:type="dcterms:W3CDTF">2019-08-14T07:32:43Z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2052-10.1.0.7245</vt:lpwstr>
  </property>
</Properties>
</file>