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319" r:id="rId4"/>
    <p:sldId id="320" r:id="rId5"/>
    <p:sldId id="321" r:id="rId6"/>
    <p:sldId id="322" r:id="rId7"/>
    <p:sldId id="291" r:id="rId8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0"/>
      <p:bold r:id="rId11"/>
    </p:embeddedFont>
    <p:embeddedFont>
      <p:font typeface="华文行楷" panose="02010800040101010101" pitchFamily="2" charset="-122"/>
      <p:regular r:id="rId12"/>
    </p:embeddedFont>
    <p:embeddedFont>
      <p:font typeface="华文隶书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仿宋_GB2312" panose="02010609030101010101" pitchFamily="49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0488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BDAE3-0A80-4E98-B4E1-0227BFD53E2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791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C05BD-CE8F-4AB6-B6B0-12BF42D896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169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C7C48-6363-4986-A3D3-2C79AB2EDB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44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0FA10-783C-490B-9A32-E206894A3A7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219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ABB0B-DF98-4C13-9605-7B2C0711C5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624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10A447-D444-4E38-ADD7-8DD7464AC03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37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1D8965-409B-4736-9418-BD94F3FC13D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80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ACA9FA-12EF-49CB-90D3-8A8AF956058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15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16314-14C3-4B08-B677-206DD756B73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5659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39083-3954-45D9-9EF5-975BA40E9B9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881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D27A1-5241-431B-8F81-A6FD3898450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328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D89DB-C536-4507-AE02-86ED25FD85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396782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2" y="1262062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4" y="4307284"/>
            <a:ext cx="410240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第二十八期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283968" y="2997200"/>
            <a:ext cx="4392613" cy="50783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最美劳动者  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敬业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阳光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人   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83967" y="3505031"/>
            <a:ext cx="439261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今天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，致敬老师勿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忘师恩  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06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76971" y="123478"/>
            <a:ext cx="33900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最美</a:t>
            </a:r>
            <a:r>
              <a:rPr lang="zh-CN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劳动者  敬业阳光人</a:t>
            </a:r>
            <a:r>
              <a:rPr lang="zh-CN" altLang="en-US" sz="2400" b="1" noProof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  </a:t>
            </a:r>
            <a:endParaRPr lang="zh-CN" altLang="en-US" sz="2400" b="1" noProof="1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147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450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    </a:t>
            </a:r>
            <a:endParaRPr lang="zh-CN" altLang="zh-CN" sz="16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5711" y="483518"/>
            <a:ext cx="75608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日前，市总工会在全市职工中开展了锦州市第三届“最美劳动者”评选活动。经各县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(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)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区总工会、市直机关工会和直属基层工会推荐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评审组委会初评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确定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50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名同志为锦州市第三届“最美劳动者”候选人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今日锦州日报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B2-B3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版刊登候选人名单，其中我司员工张兴权作为候选人之一参与评选。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张兴权是锦州阳光能源有限公司切方班班长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在平凡的工作岗位上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他始终兢兢业业、吃苦耐劳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对待工作勤恳付出、任劳任怨。自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年加入公司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至今已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个年头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从最初的毛头小子成长为今天生产部的骨干力量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有过困难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有过挫折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有过迷茫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但他始终坚信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只要肯努力、讲奉献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就没有做不到的事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。他始终以一个优秀员工的标准严格要求自己，得到了班组员工和生产部领导的充分肯定和广泛赞誉。曾被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55575" y="411510"/>
            <a:ext cx="76328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为公司优秀岗位标兵、优秀管理标兵。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相信用汗水和智慧默默付出的他一定会收获属于自己的光辉篇章，劳动最光荣、劳动最崇高、劳动最伟大、劳动最美丽，让我们为身边的榜样喝彩！为每一位奋斗的阳光人致敬点赞！</a:t>
            </a:r>
          </a:p>
        </p:txBody>
      </p:sp>
    </p:spTree>
    <p:extLst>
      <p:ext uri="{BB962C8B-B14F-4D97-AF65-F5344CB8AC3E}">
        <p14:creationId xmlns:p14="http://schemas.microsoft.com/office/powerpoint/2010/main" val="135845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4" y="915566"/>
            <a:ext cx="4032449" cy="3023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935595" y="4239468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2019</a:t>
            </a:r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年</a:t>
            </a:r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9</a:t>
            </a:r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月</a:t>
            </a:r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10</a:t>
            </a:r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日锦州日报</a:t>
            </a:r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——</a:t>
            </a:r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锦州市第三届“最美劳动者”候选人（二）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954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633007" y="218124"/>
            <a:ext cx="35702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今天，致敬老师勿忘师恩</a:t>
            </a:r>
            <a:endParaRPr lang="zh-CN" altLang="en-US" sz="24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36652" y="679789"/>
            <a:ext cx="547260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老师是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伏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案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上忙碌批改作业的身影，老师是讲台上最美丽的风景，老师是传道授业解惑时的引路人。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阳光能源也有这样一群人，以工作现场为课堂，陪伴员工成长。我司的老员工与新入职、转岗员工建立师徒关系，帮助他们解疑释惑、提升技能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成为他们学习的榜样。对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师傅而言，徒弟的成长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就是他们的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骄傲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。对徒弟们来说，要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牢记师傅的教诲，不辜负师傅的栽培和期望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！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今天是中国第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个教师节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，让我们向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最可爱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的师傅致敬、向辛勤工作的阳光人致敬！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6" y="1155618"/>
            <a:ext cx="2179995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13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2019-9-10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七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电子报第二十七期</Template>
  <TotalTime>130</TotalTime>
  <Words>453</Words>
  <Application>Microsoft Office PowerPoint</Application>
  <PresentationFormat>全屏显示(16:9)</PresentationFormat>
  <Paragraphs>16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宋体</vt:lpstr>
      <vt:lpstr>微软雅黑</vt:lpstr>
      <vt:lpstr>华文行楷</vt:lpstr>
      <vt:lpstr>华文隶书</vt:lpstr>
      <vt:lpstr>华文中宋</vt:lpstr>
      <vt:lpstr>仿宋_GB2312</vt:lpstr>
      <vt:lpstr>Calibri</vt:lpstr>
      <vt:lpstr>电子报第二十七期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22</cp:revision>
  <dcterms:created xsi:type="dcterms:W3CDTF">2019-09-10T06:20:34Z</dcterms:created>
  <dcterms:modified xsi:type="dcterms:W3CDTF">2019-09-10T08:50:27Z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