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1" r:id="rId2"/>
  </p:sldMasterIdLst>
  <p:notesMasterIdLst>
    <p:notesMasterId r:id="rId17"/>
  </p:notesMasterIdLst>
  <p:sldIdLst>
    <p:sldId id="257" r:id="rId3"/>
    <p:sldId id="258" r:id="rId4"/>
    <p:sldId id="259" r:id="rId5"/>
    <p:sldId id="284" r:id="rId6"/>
    <p:sldId id="285" r:id="rId7"/>
    <p:sldId id="286" r:id="rId8"/>
    <p:sldId id="287" r:id="rId9"/>
    <p:sldId id="288" r:id="rId10"/>
    <p:sldId id="289" r:id="rId11"/>
    <p:sldId id="290" r:id="rId12"/>
    <p:sldId id="291" r:id="rId13"/>
    <p:sldId id="281" r:id="rId14"/>
    <p:sldId id="292" r:id="rId15"/>
    <p:sldId id="262" r:id="rId16"/>
  </p:sldIdLst>
  <p:sldSz cx="9144000" cy="5143500" type="screen16x9"/>
  <p:notesSz cx="6834188" cy="9979025"/>
  <p:embeddedFontLst>
    <p:embeddedFont>
      <p:font typeface="华文行楷" panose="02010800040101010101" pitchFamily="2" charset="-122"/>
      <p:regular r:id="rId18"/>
    </p:embeddedFont>
    <p:embeddedFont>
      <p:font typeface="微软雅黑" panose="020B0503020204020204" pitchFamily="34" charset="-122"/>
      <p:regular r:id="rId19"/>
      <p:bold r:id="rId20"/>
    </p:embeddedFont>
    <p:embeddedFont>
      <p:font typeface="仿宋_GB2312" panose="02010609030101010101" pitchFamily="49" charset="-122"/>
      <p:regular r:id="rId21"/>
    </p:embeddedFont>
    <p:embeddedFont>
      <p:font typeface="华文中宋" panose="02010600040101010101" pitchFamily="2" charset="-122"/>
      <p:regular r:id="rId22"/>
    </p:embeddedFont>
    <p:embeddedFont>
      <p:font typeface="Calibri" panose="020F0502020204030204" pitchFamily="34" charset="0"/>
      <p:regular r:id="rId23"/>
      <p:bold r:id="rId24"/>
      <p:italic r:id="rId25"/>
      <p:boldItalic r:id="rId26"/>
    </p:embeddedFont>
    <p:embeddedFont>
      <p:font typeface="黑体" panose="02010600030101010101" pitchFamily="2" charset="-122"/>
      <p:regular r:id="rId27"/>
    </p:embeddedFont>
  </p:embeddedFontLst>
  <p:defaultTextStyle>
    <a:defPPr>
      <a:defRPr lang="zh-CN"/>
    </a:defPPr>
    <a:lvl1pPr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45" autoAdjust="0"/>
    <p:restoredTop sz="94556" autoAdjust="0"/>
  </p:normalViewPr>
  <p:slideViewPr>
    <p:cSldViewPr>
      <p:cViewPr>
        <p:scale>
          <a:sx n="75" d="100"/>
          <a:sy n="75" d="100"/>
        </p:scale>
        <p:origin x="-1062" y="-432"/>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1.xml"/><Relationship Id="rId21" Type="http://schemas.openxmlformats.org/officeDocument/2006/relationships/font" Target="fonts/font4.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7.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651"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endParaRPr lang="zh-CN" altLang="en-US"/>
          </a:p>
        </p:txBody>
      </p:sp>
      <p:sp>
        <p:nvSpPr>
          <p:cNvPr id="1048652"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endParaRPr lang="zh-CN" altLang="en-US"/>
          </a:p>
        </p:txBody>
      </p:sp>
      <p:sp>
        <p:nvSpPr>
          <p:cNvPr id="1048653"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headEnd/>
            <a:tailEnd/>
          </a:ln>
        </p:spPr>
      </p:sp>
      <p:sp>
        <p:nvSpPr>
          <p:cNvPr id="1048654" name="备注占位符 4"/>
          <p:cNvSpPr>
            <a:spLocks noGrp="1" noChangeArrowheads="1"/>
          </p:cNvSpPr>
          <p:nvPr>
            <p:ph type="body" sz="quarter" idx="4294967295"/>
          </p:nvPr>
        </p:nvSpPr>
        <p:spPr bwMode="auto">
          <a:xfrm>
            <a:off x="684213" y="4740275"/>
            <a:ext cx="5467350" cy="4491038"/>
          </a:xfrm>
          <a:prstGeom prst="rect">
            <a:avLst/>
          </a:prstGeom>
          <a:noFill/>
          <a:ln>
            <a:noFill/>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48655"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endParaRPr lang="zh-CN" altLang="en-US"/>
          </a:p>
        </p:txBody>
      </p:sp>
      <p:sp>
        <p:nvSpPr>
          <p:cNvPr id="1048656"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FCB64A2D-4806-4BFB-9E6E-E54B6580D7EB}" type="slidenum">
              <a:rPr lang="zh-CN" altLang="en-US"/>
              <a:t>‹#›</a:t>
            </a:fld>
            <a:endParaRPr lang="zh-CN" altLang="en-US"/>
          </a:p>
        </p:txBody>
      </p:sp>
    </p:spTree>
    <p:extLst>
      <p:ext uri="{BB962C8B-B14F-4D97-AF65-F5344CB8AC3E}">
        <p14:creationId xmlns:p14="http://schemas.microsoft.com/office/powerpoint/2010/main" val="1437900284"/>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048593"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1048594"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1048595" name="日期占位符 3"/>
          <p:cNvSpPr>
            <a:spLocks noGrp="1"/>
          </p:cNvSpPr>
          <p:nvPr>
            <p:ph type="dt" sz="half" idx="10"/>
          </p:nvPr>
        </p:nvSpPr>
        <p:spPr/>
        <p:txBody>
          <a:bodyPr/>
          <a:lstStyle/>
          <a:p>
            <a:endParaRPr lang="zh-CN" altLang="en-US"/>
          </a:p>
        </p:txBody>
      </p:sp>
      <p:sp>
        <p:nvSpPr>
          <p:cNvPr id="1048596" name="页脚占位符 4"/>
          <p:cNvSpPr>
            <a:spLocks noGrp="1"/>
          </p:cNvSpPr>
          <p:nvPr>
            <p:ph type="ftr" sz="quarter" idx="11"/>
          </p:nvPr>
        </p:nvSpPr>
        <p:spPr/>
        <p:txBody>
          <a:bodyPr/>
          <a:lstStyle/>
          <a:p>
            <a:endParaRPr lang="zh-CN" altLang="en-US"/>
          </a:p>
        </p:txBody>
      </p:sp>
      <p:sp>
        <p:nvSpPr>
          <p:cNvPr id="1048597" name="灯片编号占位符 5"/>
          <p:cNvSpPr>
            <a:spLocks noGrp="1"/>
          </p:cNvSpPr>
          <p:nvPr>
            <p:ph type="sldNum" sz="quarter" idx="12"/>
          </p:nvPr>
        </p:nvSpPr>
        <p:spPr/>
        <p:txBody>
          <a:bodyPr/>
          <a:lstStyle/>
          <a:p>
            <a:fld id="{3A4BDAE3-0A80-4E98-B4E1-0227BFD53E2D}"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8610"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11"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12" name="日期占位符 3"/>
          <p:cNvSpPr>
            <a:spLocks noGrp="1"/>
          </p:cNvSpPr>
          <p:nvPr>
            <p:ph type="dt" sz="half" idx="10"/>
          </p:nvPr>
        </p:nvSpPr>
        <p:spPr/>
        <p:txBody>
          <a:bodyPr/>
          <a:lstStyle/>
          <a:p>
            <a:endParaRPr lang="zh-CN" altLang="en-US"/>
          </a:p>
        </p:txBody>
      </p:sp>
      <p:sp>
        <p:nvSpPr>
          <p:cNvPr id="1048613" name="页脚占位符 4"/>
          <p:cNvSpPr>
            <a:spLocks noGrp="1"/>
          </p:cNvSpPr>
          <p:nvPr>
            <p:ph type="ftr" sz="quarter" idx="11"/>
          </p:nvPr>
        </p:nvSpPr>
        <p:spPr/>
        <p:txBody>
          <a:bodyPr/>
          <a:lstStyle/>
          <a:p>
            <a:endParaRPr lang="zh-CN" altLang="en-US"/>
          </a:p>
        </p:txBody>
      </p:sp>
      <p:sp>
        <p:nvSpPr>
          <p:cNvPr id="1048614" name="灯片编号占位符 5"/>
          <p:cNvSpPr>
            <a:spLocks noGrp="1"/>
          </p:cNvSpPr>
          <p:nvPr>
            <p:ph type="sldNum" sz="quarter" idx="12"/>
          </p:nvPr>
        </p:nvSpPr>
        <p:spPr/>
        <p:txBody>
          <a:bodyPr/>
          <a:lstStyle/>
          <a:p>
            <a:fld id="{E60C05BD-CE8F-4AB6-B6B0-12BF42D89660}"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48626"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1048627"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1048628" name="日期占位符 3"/>
          <p:cNvSpPr>
            <a:spLocks noGrp="1"/>
          </p:cNvSpPr>
          <p:nvPr>
            <p:ph type="dt" sz="half" idx="10"/>
          </p:nvPr>
        </p:nvSpPr>
        <p:spPr/>
        <p:txBody>
          <a:bodyPr/>
          <a:lstStyle/>
          <a:p>
            <a:endParaRPr lang="zh-CN" altLang="en-US"/>
          </a:p>
        </p:txBody>
      </p:sp>
      <p:sp>
        <p:nvSpPr>
          <p:cNvPr id="1048629" name="页脚占位符 4"/>
          <p:cNvSpPr>
            <a:spLocks noGrp="1"/>
          </p:cNvSpPr>
          <p:nvPr>
            <p:ph type="ftr" sz="quarter" idx="11"/>
          </p:nvPr>
        </p:nvSpPr>
        <p:spPr/>
        <p:txBody>
          <a:bodyPr/>
          <a:lstStyle/>
          <a:p>
            <a:endParaRPr lang="zh-CN" altLang="en-US"/>
          </a:p>
        </p:txBody>
      </p:sp>
      <p:sp>
        <p:nvSpPr>
          <p:cNvPr id="1048630" name="灯片编号占位符 5"/>
          <p:cNvSpPr>
            <a:spLocks noGrp="1"/>
          </p:cNvSpPr>
          <p:nvPr>
            <p:ph type="sldNum" sz="quarter" idx="12"/>
          </p:nvPr>
        </p:nvSpPr>
        <p:spPr/>
        <p:txBody>
          <a:bodyPr/>
          <a:lstStyle/>
          <a:p>
            <a:fld id="{969C7C48-6363-4986-A3D3-2C79AB2EDBB8}"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8631"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32"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33"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34" name="日期占位符 3"/>
          <p:cNvSpPr>
            <a:spLocks noGrp="1"/>
          </p:cNvSpPr>
          <p:nvPr>
            <p:ph type="dt" sz="half" idx="10"/>
          </p:nvPr>
        </p:nvSpPr>
        <p:spPr/>
        <p:txBody>
          <a:bodyPr/>
          <a:lstStyle/>
          <a:p>
            <a:endParaRPr lang="zh-CN" altLang="en-US"/>
          </a:p>
        </p:txBody>
      </p:sp>
      <p:sp>
        <p:nvSpPr>
          <p:cNvPr id="1048635" name="页脚占位符 4"/>
          <p:cNvSpPr>
            <a:spLocks noGrp="1"/>
          </p:cNvSpPr>
          <p:nvPr>
            <p:ph type="ftr" sz="quarter" idx="11"/>
          </p:nvPr>
        </p:nvSpPr>
        <p:spPr/>
        <p:txBody>
          <a:bodyPr/>
          <a:lstStyle/>
          <a:p>
            <a:endParaRPr lang="zh-CN" altLang="en-US"/>
          </a:p>
        </p:txBody>
      </p:sp>
      <p:sp>
        <p:nvSpPr>
          <p:cNvPr id="1048636" name="灯片编号占位符 5"/>
          <p:cNvSpPr>
            <a:spLocks noGrp="1"/>
          </p:cNvSpPr>
          <p:nvPr>
            <p:ph type="sldNum" sz="quarter" idx="12"/>
          </p:nvPr>
        </p:nvSpPr>
        <p:spPr/>
        <p:txBody>
          <a:bodyPr/>
          <a:lstStyle/>
          <a:p>
            <a:fld id="{5360FA10-783C-490B-9A32-E206894A3A79}"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8637" name="标题 1"/>
          <p:cNvSpPr>
            <a:spLocks noGrp="1"/>
          </p:cNvSpPr>
          <p:nvPr>
            <p:ph type="title"/>
          </p:nvPr>
        </p:nvSpPr>
        <p:spPr>
          <a:xfrm>
            <a:off x="457200" y="205979"/>
            <a:ext cx="8229600" cy="857250"/>
          </a:xfrm>
        </p:spPr>
        <p:txBody>
          <a:bodyPr/>
          <a:lstStyle/>
          <a:p>
            <a:r>
              <a:rPr lang="zh-CN" altLang="en-US" noProof="1" smtClean="0"/>
              <a:t>单击此处编辑母版标题样式</a:t>
            </a:r>
            <a:endParaRPr lang="zh-CN" altLang="en-US" noProof="1"/>
          </a:p>
        </p:txBody>
      </p:sp>
      <p:sp>
        <p:nvSpPr>
          <p:cNvPr id="1048638"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1048639"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0"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1048641"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2" name="日期占位符 3"/>
          <p:cNvSpPr>
            <a:spLocks noGrp="1"/>
          </p:cNvSpPr>
          <p:nvPr>
            <p:ph type="dt" sz="half" idx="10"/>
          </p:nvPr>
        </p:nvSpPr>
        <p:spPr/>
        <p:txBody>
          <a:bodyPr/>
          <a:lstStyle/>
          <a:p>
            <a:endParaRPr lang="zh-CN" altLang="en-US"/>
          </a:p>
        </p:txBody>
      </p:sp>
      <p:sp>
        <p:nvSpPr>
          <p:cNvPr id="1048643" name="页脚占位符 4"/>
          <p:cNvSpPr>
            <a:spLocks noGrp="1"/>
          </p:cNvSpPr>
          <p:nvPr>
            <p:ph type="ftr" sz="quarter" idx="11"/>
          </p:nvPr>
        </p:nvSpPr>
        <p:spPr/>
        <p:txBody>
          <a:bodyPr/>
          <a:lstStyle/>
          <a:p>
            <a:endParaRPr lang="zh-CN" altLang="en-US"/>
          </a:p>
        </p:txBody>
      </p:sp>
      <p:sp>
        <p:nvSpPr>
          <p:cNvPr id="1048644" name="灯片编号占位符 5"/>
          <p:cNvSpPr>
            <a:spLocks noGrp="1"/>
          </p:cNvSpPr>
          <p:nvPr>
            <p:ph type="sldNum" sz="quarter" idx="12"/>
          </p:nvPr>
        </p:nvSpPr>
        <p:spPr/>
        <p:txBody>
          <a:bodyPr/>
          <a:lstStyle/>
          <a:p>
            <a:fld id="{B88ABB0B-DF98-4C13-9605-7B2C0711C511}"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8598"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599" name="日期占位符 3"/>
          <p:cNvSpPr>
            <a:spLocks noGrp="1"/>
          </p:cNvSpPr>
          <p:nvPr>
            <p:ph type="dt" sz="half" idx="10"/>
          </p:nvPr>
        </p:nvSpPr>
        <p:spPr/>
        <p:txBody>
          <a:bodyPr/>
          <a:lstStyle/>
          <a:p>
            <a:endParaRPr lang="zh-CN" altLang="en-US"/>
          </a:p>
        </p:txBody>
      </p:sp>
      <p:sp>
        <p:nvSpPr>
          <p:cNvPr id="1048600" name="页脚占位符 4"/>
          <p:cNvSpPr>
            <a:spLocks noGrp="1"/>
          </p:cNvSpPr>
          <p:nvPr>
            <p:ph type="ftr" sz="quarter" idx="11"/>
          </p:nvPr>
        </p:nvSpPr>
        <p:spPr/>
        <p:txBody>
          <a:bodyPr/>
          <a:lstStyle/>
          <a:p>
            <a:endParaRPr lang="zh-CN" altLang="en-US"/>
          </a:p>
        </p:txBody>
      </p:sp>
      <p:sp>
        <p:nvSpPr>
          <p:cNvPr id="1048601" name="灯片编号占位符 5"/>
          <p:cNvSpPr>
            <a:spLocks noGrp="1"/>
          </p:cNvSpPr>
          <p:nvPr>
            <p:ph type="sldNum" sz="quarter" idx="12"/>
          </p:nvPr>
        </p:nvSpPr>
        <p:spPr/>
        <p:txBody>
          <a:bodyPr/>
          <a:lstStyle/>
          <a:p>
            <a:fld id="{6410A447-D444-4E38-ADD7-8DD7464AC032}"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8581" name="日期占位符 3"/>
          <p:cNvSpPr>
            <a:spLocks noGrp="1"/>
          </p:cNvSpPr>
          <p:nvPr>
            <p:ph type="dt" sz="half" idx="10"/>
          </p:nvPr>
        </p:nvSpPr>
        <p:spPr/>
        <p:txBody>
          <a:bodyPr/>
          <a:lstStyle/>
          <a:p>
            <a:endParaRPr lang="zh-CN" altLang="en-US"/>
          </a:p>
        </p:txBody>
      </p:sp>
      <p:sp>
        <p:nvSpPr>
          <p:cNvPr id="1048582" name="页脚占位符 4"/>
          <p:cNvSpPr>
            <a:spLocks noGrp="1"/>
          </p:cNvSpPr>
          <p:nvPr>
            <p:ph type="ftr" sz="quarter" idx="11"/>
          </p:nvPr>
        </p:nvSpPr>
        <p:spPr/>
        <p:txBody>
          <a:bodyPr/>
          <a:lstStyle/>
          <a:p>
            <a:endParaRPr lang="zh-CN" altLang="en-US"/>
          </a:p>
        </p:txBody>
      </p:sp>
      <p:sp>
        <p:nvSpPr>
          <p:cNvPr id="1048583" name="灯片编号占位符 5"/>
          <p:cNvSpPr>
            <a:spLocks noGrp="1"/>
          </p:cNvSpPr>
          <p:nvPr>
            <p:ph type="sldNum" sz="quarter" idx="12"/>
          </p:nvPr>
        </p:nvSpPr>
        <p:spPr/>
        <p:txBody>
          <a:bodyPr/>
          <a:lstStyle/>
          <a:p>
            <a:fld id="{A01D8965-409B-4736-9418-BD94F3FC13D3}"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1048645"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1048646"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7"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1048648" name="日期占位符 3"/>
          <p:cNvSpPr>
            <a:spLocks noGrp="1"/>
          </p:cNvSpPr>
          <p:nvPr>
            <p:ph type="dt" sz="half" idx="10"/>
          </p:nvPr>
        </p:nvSpPr>
        <p:spPr/>
        <p:txBody>
          <a:bodyPr/>
          <a:lstStyle/>
          <a:p>
            <a:endParaRPr lang="zh-CN" altLang="en-US"/>
          </a:p>
        </p:txBody>
      </p:sp>
      <p:sp>
        <p:nvSpPr>
          <p:cNvPr id="1048649" name="页脚占位符 4"/>
          <p:cNvSpPr>
            <a:spLocks noGrp="1"/>
          </p:cNvSpPr>
          <p:nvPr>
            <p:ph type="ftr" sz="quarter" idx="11"/>
          </p:nvPr>
        </p:nvSpPr>
        <p:spPr/>
        <p:txBody>
          <a:bodyPr/>
          <a:lstStyle/>
          <a:p>
            <a:endParaRPr lang="zh-CN" altLang="en-US"/>
          </a:p>
        </p:txBody>
      </p:sp>
      <p:sp>
        <p:nvSpPr>
          <p:cNvPr id="1048650" name="灯片编号占位符 5"/>
          <p:cNvSpPr>
            <a:spLocks noGrp="1"/>
          </p:cNvSpPr>
          <p:nvPr>
            <p:ph type="sldNum" sz="quarter" idx="12"/>
          </p:nvPr>
        </p:nvSpPr>
        <p:spPr/>
        <p:txBody>
          <a:bodyPr/>
          <a:lstStyle/>
          <a:p>
            <a:fld id="{BDACA9FA-12EF-49CB-90D3-8A8AF9560589}"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048615"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1048616"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1048617"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1048618" name="日期占位符 3"/>
          <p:cNvSpPr>
            <a:spLocks noGrp="1"/>
          </p:cNvSpPr>
          <p:nvPr>
            <p:ph type="dt" sz="half" idx="10"/>
          </p:nvPr>
        </p:nvSpPr>
        <p:spPr/>
        <p:txBody>
          <a:bodyPr/>
          <a:lstStyle/>
          <a:p>
            <a:endParaRPr lang="zh-CN" altLang="en-US"/>
          </a:p>
        </p:txBody>
      </p:sp>
      <p:sp>
        <p:nvSpPr>
          <p:cNvPr id="1048619" name="页脚占位符 4"/>
          <p:cNvSpPr>
            <a:spLocks noGrp="1"/>
          </p:cNvSpPr>
          <p:nvPr>
            <p:ph type="ftr" sz="quarter" idx="11"/>
          </p:nvPr>
        </p:nvSpPr>
        <p:spPr/>
        <p:txBody>
          <a:bodyPr/>
          <a:lstStyle/>
          <a:p>
            <a:endParaRPr lang="zh-CN" altLang="en-US"/>
          </a:p>
        </p:txBody>
      </p:sp>
      <p:sp>
        <p:nvSpPr>
          <p:cNvPr id="1048620" name="灯片编号占位符 5"/>
          <p:cNvSpPr>
            <a:spLocks noGrp="1"/>
          </p:cNvSpPr>
          <p:nvPr>
            <p:ph type="sldNum" sz="quarter" idx="12"/>
          </p:nvPr>
        </p:nvSpPr>
        <p:spPr/>
        <p:txBody>
          <a:bodyPr/>
          <a:lstStyle/>
          <a:p>
            <a:fld id="{9F416314-14C3-4B08-B677-206DD756B73C}"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1048621"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22"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23" name="日期占位符 3"/>
          <p:cNvSpPr>
            <a:spLocks noGrp="1"/>
          </p:cNvSpPr>
          <p:nvPr>
            <p:ph type="dt" sz="half" idx="10"/>
          </p:nvPr>
        </p:nvSpPr>
        <p:spPr/>
        <p:txBody>
          <a:bodyPr/>
          <a:lstStyle/>
          <a:p>
            <a:endParaRPr lang="zh-CN" altLang="en-US"/>
          </a:p>
        </p:txBody>
      </p:sp>
      <p:sp>
        <p:nvSpPr>
          <p:cNvPr id="1048624" name="页脚占位符 4"/>
          <p:cNvSpPr>
            <a:spLocks noGrp="1"/>
          </p:cNvSpPr>
          <p:nvPr>
            <p:ph type="ftr" sz="quarter" idx="11"/>
          </p:nvPr>
        </p:nvSpPr>
        <p:spPr/>
        <p:txBody>
          <a:bodyPr/>
          <a:lstStyle/>
          <a:p>
            <a:endParaRPr lang="zh-CN" altLang="en-US"/>
          </a:p>
        </p:txBody>
      </p:sp>
      <p:sp>
        <p:nvSpPr>
          <p:cNvPr id="1048625" name="灯片编号占位符 5"/>
          <p:cNvSpPr>
            <a:spLocks noGrp="1"/>
          </p:cNvSpPr>
          <p:nvPr>
            <p:ph type="sldNum" sz="quarter" idx="12"/>
          </p:nvPr>
        </p:nvSpPr>
        <p:spPr/>
        <p:txBody>
          <a:bodyPr/>
          <a:lstStyle/>
          <a:p>
            <a:fld id="{81F39083-3954-45D9-9EF5-975BA40E9B99}"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1048605"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1048606"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07" name="日期占位符 3"/>
          <p:cNvSpPr>
            <a:spLocks noGrp="1"/>
          </p:cNvSpPr>
          <p:nvPr>
            <p:ph type="dt" sz="half" idx="10"/>
          </p:nvPr>
        </p:nvSpPr>
        <p:spPr/>
        <p:txBody>
          <a:bodyPr/>
          <a:lstStyle/>
          <a:p>
            <a:endParaRPr lang="zh-CN" altLang="en-US"/>
          </a:p>
        </p:txBody>
      </p:sp>
      <p:sp>
        <p:nvSpPr>
          <p:cNvPr id="1048608" name="页脚占位符 4"/>
          <p:cNvSpPr>
            <a:spLocks noGrp="1"/>
          </p:cNvSpPr>
          <p:nvPr>
            <p:ph type="ftr" sz="quarter" idx="11"/>
          </p:nvPr>
        </p:nvSpPr>
        <p:spPr/>
        <p:txBody>
          <a:bodyPr/>
          <a:lstStyle/>
          <a:p>
            <a:endParaRPr lang="zh-CN" altLang="en-US"/>
          </a:p>
        </p:txBody>
      </p:sp>
      <p:sp>
        <p:nvSpPr>
          <p:cNvPr id="1048609" name="灯片编号占位符 5"/>
          <p:cNvSpPr>
            <a:spLocks noGrp="1"/>
          </p:cNvSpPr>
          <p:nvPr>
            <p:ph type="sldNum" sz="quarter" idx="12"/>
          </p:nvPr>
        </p:nvSpPr>
        <p:spPr/>
        <p:txBody>
          <a:bodyPr/>
          <a:lstStyle/>
          <a:p>
            <a:fld id="{37AD27A1-5241-431B-8F81-A6FD38984503}"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1048602" name="日期占位符 1"/>
          <p:cNvSpPr>
            <a:spLocks noGrp="1"/>
          </p:cNvSpPr>
          <p:nvPr>
            <p:ph type="dt" sz="half" idx="10"/>
          </p:nvPr>
        </p:nvSpPr>
        <p:spPr/>
        <p:txBody>
          <a:bodyPr/>
          <a:lstStyle/>
          <a:p>
            <a:endParaRPr lang="zh-CN" altLang="en-US"/>
          </a:p>
        </p:txBody>
      </p:sp>
      <p:sp>
        <p:nvSpPr>
          <p:cNvPr id="1048603" name="页脚占位符 2"/>
          <p:cNvSpPr>
            <a:spLocks noGrp="1"/>
          </p:cNvSpPr>
          <p:nvPr>
            <p:ph type="ftr" sz="quarter" idx="11"/>
          </p:nvPr>
        </p:nvSpPr>
        <p:spPr/>
        <p:txBody>
          <a:bodyPr/>
          <a:lstStyle/>
          <a:p>
            <a:endParaRPr lang="zh-CN" altLang="en-US"/>
          </a:p>
        </p:txBody>
      </p:sp>
      <p:sp>
        <p:nvSpPr>
          <p:cNvPr id="1048604" name="灯片编号占位符 3"/>
          <p:cNvSpPr>
            <a:spLocks noGrp="1"/>
          </p:cNvSpPr>
          <p:nvPr>
            <p:ph type="sldNum" sz="quarter" idx="12"/>
          </p:nvPr>
        </p:nvSpPr>
        <p:spPr/>
        <p:txBody>
          <a:bodyPr/>
          <a:lstStyle/>
          <a:p>
            <a:fld id="{383D89DB-C536-4507-AE02-86ED25FD8580}" type="slidenum">
              <a:rPr lang="zh-CN" altLang="en-US"/>
              <a:t>‹#›</a:t>
            </a:fld>
            <a:endParaRPr lang="zh-CN" altLang="en-US"/>
          </a:p>
        </p:txBody>
      </p:sp>
    </p:spTree>
  </p:cSld>
  <p:clrMapOvr>
    <a:masterClrMapping/>
  </p:clrMapOvr>
  <p:transition spd="med" advClick="0" advTm="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765300" y="1493044"/>
            <a:ext cx="7200900" cy="485775"/>
          </a:xfrm>
        </p:spPr>
        <p:txBody>
          <a:bodyPr lIns="90170" tIns="46990" rIns="90170" bIns="46990">
            <a:normAutofit/>
          </a:bodyPr>
          <a:lstStyle>
            <a:lvl1pPr algn="l">
              <a:buFont typeface="Arial" pitchFamily="34" charset="0"/>
              <a:buNone/>
              <a:defRPr b="1">
                <a:sym typeface="Arial" pitchFamily="34" charset="0"/>
              </a:defRPr>
            </a:lvl1pPr>
          </a:lstStyle>
          <a:p>
            <a:pPr lvl="0"/>
            <a:r>
              <a:rPr lang="zh-CN" altLang="en-US" noProof="0" smtClean="0">
                <a:sym typeface="Arial" pitchFamily="34" charset="0"/>
              </a:rPr>
              <a:t>单击此处编辑母版标题样式</a:t>
            </a:r>
            <a:endParaRPr lang="zh-CN" altLang="zh-CN" noProof="0" dirty="0" smtClean="0">
              <a:sym typeface="Arial" pitchFamily="34" charset="0"/>
            </a:endParaRPr>
          </a:p>
        </p:txBody>
      </p:sp>
      <p:sp>
        <p:nvSpPr>
          <p:cNvPr id="2051" name="Rectangle 3"/>
          <p:cNvSpPr>
            <a:spLocks noGrp="1" noChangeArrowheads="1"/>
          </p:cNvSpPr>
          <p:nvPr>
            <p:ph type="subTitle" idx="1"/>
          </p:nvPr>
        </p:nvSpPr>
        <p:spPr>
          <a:xfrm>
            <a:off x="1763713" y="2032397"/>
            <a:ext cx="7200900" cy="432197"/>
          </a:xfrm>
        </p:spPr>
        <p:txBody>
          <a:bodyPr>
            <a:normAutofit/>
          </a:bodyPr>
          <a:lstStyle>
            <a:lvl1pPr marL="0" indent="0">
              <a:buFontTx/>
              <a:buNone/>
              <a:defRPr/>
            </a:lvl1pPr>
          </a:lstStyle>
          <a:p>
            <a:pPr lvl="0"/>
            <a:r>
              <a:rPr lang="zh-CN" altLang="en-US" noProof="0" smtClean="0"/>
              <a:t>单击此处编辑母版副标题样式</a:t>
            </a:r>
            <a:endParaRPr lang="zh-CN" altLang="zh-CN" noProof="0" dirty="0" smtClean="0"/>
          </a:p>
        </p:txBody>
      </p:sp>
      <p:sp>
        <p:nvSpPr>
          <p:cNvPr id="2052" name="Line 4"/>
          <p:cNvSpPr>
            <a:spLocks noChangeShapeType="1"/>
          </p:cNvSpPr>
          <p:nvPr/>
        </p:nvSpPr>
        <p:spPr bwMode="auto">
          <a:xfrm>
            <a:off x="1619250" y="1546622"/>
            <a:ext cx="1588" cy="863203"/>
          </a:xfrm>
          <a:prstGeom prst="line">
            <a:avLst/>
          </a:prstGeom>
          <a:noFill/>
          <a:ln w="69850" cap="flat" cmpd="sng">
            <a:solidFill>
              <a:srgbClr val="FF425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 name="日期占位符 1"/>
          <p:cNvSpPr>
            <a:spLocks noGrp="1"/>
          </p:cNvSpPr>
          <p:nvPr>
            <p:ph type="dt" sz="half" idx="10"/>
          </p:nvPr>
        </p:nvSpPr>
        <p:spPr/>
        <p:txBody>
          <a:bodyPr/>
          <a:lstStyle/>
          <a:p>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A4BDAE3-0A80-4E98-B4E1-0227BFD53E2D}"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dirty="0"/>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0C05BD-CE8F-4AB6-B6B0-12BF42D89660}"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851920" y="2571804"/>
            <a:ext cx="4680000" cy="486000"/>
          </a:xfrm>
        </p:spPr>
        <p:txBody>
          <a:bodyPr anchor="b"/>
          <a:lstStyle>
            <a:lvl1pPr algn="l">
              <a:defRPr sz="3600"/>
            </a:lvl1pPr>
          </a:lstStyle>
          <a:p>
            <a:r>
              <a:rPr lang="zh-CN" altLang="en-US" dirty="0" smtClean="0"/>
              <a:t>编辑标题</a:t>
            </a:r>
            <a:endParaRPr lang="zh-CN" altLang="en-US" dirty="0"/>
          </a:p>
        </p:txBody>
      </p:sp>
      <p:sp>
        <p:nvSpPr>
          <p:cNvPr id="3" name="文本占位符 2"/>
          <p:cNvSpPr>
            <a:spLocks noGrp="1"/>
          </p:cNvSpPr>
          <p:nvPr>
            <p:ph type="body" idx="1"/>
          </p:nvPr>
        </p:nvSpPr>
        <p:spPr>
          <a:xfrm>
            <a:off x="3851920" y="3057804"/>
            <a:ext cx="4680000" cy="18333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grpSp>
        <p:nvGrpSpPr>
          <p:cNvPr id="8" name="Group 6"/>
          <p:cNvGrpSpPr/>
          <p:nvPr/>
        </p:nvGrpSpPr>
        <p:grpSpPr bwMode="auto">
          <a:xfrm>
            <a:off x="836614" y="1440656"/>
            <a:ext cx="2592381" cy="917258"/>
            <a:chOff x="0" y="0"/>
            <a:chExt cx="4082" cy="1927"/>
          </a:xfrm>
        </p:grpSpPr>
        <p:sp>
          <p:nvSpPr>
            <p:cNvPr id="9" name="Rectangle 7" descr="#wm#_55_07_*Z"/>
            <p:cNvSpPr>
              <a:spLocks noChangeArrowheads="1"/>
            </p:cNvSpPr>
            <p:nvPr/>
          </p:nvSpPr>
          <p:spPr bwMode="auto">
            <a:xfrm rot="4080000">
              <a:off x="2598" y="1464"/>
              <a:ext cx="452" cy="453"/>
            </a:xfrm>
            <a:prstGeom prst="rect">
              <a:avLst/>
            </a:prstGeom>
            <a:solidFill>
              <a:srgbClr val="C7EDE9">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0" name="Rectangle 8" descr="#wm#_55_07_*Z"/>
            <p:cNvSpPr>
              <a:spLocks noChangeArrowheads="1"/>
            </p:cNvSpPr>
            <p:nvPr/>
          </p:nvSpPr>
          <p:spPr bwMode="auto">
            <a:xfrm rot="900000">
              <a:off x="2041" y="0"/>
              <a:ext cx="568" cy="567"/>
            </a:xfrm>
            <a:prstGeom prst="rect">
              <a:avLst/>
            </a:prstGeom>
            <a:solidFill>
              <a:srgbClr val="AFD7ED">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1" name="Rectangle 9" descr="#wm#_55_07_*Z"/>
            <p:cNvSpPr>
              <a:spLocks noChangeArrowheads="1"/>
            </p:cNvSpPr>
            <p:nvPr/>
          </p:nvSpPr>
          <p:spPr bwMode="auto">
            <a:xfrm rot="5280000">
              <a:off x="0" y="0"/>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2" name="Rectangle 10" descr="#wm#_55_07_*Z"/>
            <p:cNvSpPr>
              <a:spLocks noChangeArrowheads="1"/>
            </p:cNvSpPr>
            <p:nvPr/>
          </p:nvSpPr>
          <p:spPr bwMode="auto">
            <a:xfrm rot="720000">
              <a:off x="680" y="908"/>
              <a:ext cx="680" cy="680"/>
            </a:xfrm>
            <a:prstGeom prst="rect">
              <a:avLst/>
            </a:prstGeom>
            <a:solidFill>
              <a:srgbClr val="5CA7BA">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3" name="Rectangle 11" descr="#wm#_55_07_*Z"/>
            <p:cNvSpPr>
              <a:spLocks noChangeArrowheads="1"/>
            </p:cNvSpPr>
            <p:nvPr/>
          </p:nvSpPr>
          <p:spPr bwMode="auto">
            <a:xfrm rot="4680000">
              <a:off x="3742" y="454"/>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gr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9C7C48-6363-4986-A3D3-2C79AB2EDBB8}"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41194" y="465516"/>
            <a:ext cx="8229600" cy="633881"/>
          </a:xfrm>
        </p:spPr>
        <p:txBody>
          <a:bodyPr/>
          <a:lstStyle/>
          <a:p>
            <a:r>
              <a:rPr lang="zh-CN" altLang="en-US" smtClean="0"/>
              <a:t>单击此处编辑母版标题样式</a:t>
            </a:r>
            <a:endParaRPr lang="zh-CN" altLang="en-US" dirty="0"/>
          </a:p>
        </p:txBody>
      </p:sp>
      <p:sp>
        <p:nvSpPr>
          <p:cNvPr id="3" name="内容占位符 2"/>
          <p:cNvSpPr>
            <a:spLocks noGrp="1"/>
          </p:cNvSpPr>
          <p:nvPr>
            <p:ph sz="half" idx="1"/>
          </p:nvPr>
        </p:nvSpPr>
        <p:spPr>
          <a:xfrm>
            <a:off x="457200" y="1200151"/>
            <a:ext cx="4038600" cy="339447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内容占位符 3"/>
          <p:cNvSpPr>
            <a:spLocks noGrp="1"/>
          </p:cNvSpPr>
          <p:nvPr>
            <p:ph sz="half" idx="2"/>
          </p:nvPr>
        </p:nvSpPr>
        <p:spPr>
          <a:xfrm>
            <a:off x="4648200" y="1200151"/>
            <a:ext cx="4038600" cy="339447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360FA10-783C-490B-9A32-E206894A3A79}"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3844"/>
            <a:ext cx="7886700" cy="994172"/>
          </a:xfrm>
        </p:spPr>
        <p:txBody>
          <a:bodyPr/>
          <a:lstStyle/>
          <a:p>
            <a:r>
              <a:rPr lang="zh-CN" altLang="en-US" smtClean="0"/>
              <a:t>单击此处编辑母版标题样式</a:t>
            </a:r>
            <a:endParaRPr lang="zh-CN" altLang="en-US" dirty="0"/>
          </a:p>
        </p:txBody>
      </p:sp>
      <p:sp>
        <p:nvSpPr>
          <p:cNvPr id="3" name="文本占位符 2"/>
          <p:cNvSpPr>
            <a:spLocks noGrp="1"/>
          </p:cNvSpPr>
          <p:nvPr>
            <p:ph type="body" idx="1"/>
          </p:nvPr>
        </p:nvSpPr>
        <p:spPr>
          <a:xfrm>
            <a:off x="630239" y="1260872"/>
            <a:ext cx="3868737"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9" y="1878806"/>
            <a:ext cx="3868737"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5" name="文本占位符 4"/>
          <p:cNvSpPr>
            <a:spLocks noGrp="1"/>
          </p:cNvSpPr>
          <p:nvPr>
            <p:ph type="body" sz="quarter" idx="3"/>
          </p:nvPr>
        </p:nvSpPr>
        <p:spPr>
          <a:xfrm>
            <a:off x="4629150" y="1260872"/>
            <a:ext cx="3887788"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1878806"/>
            <a:ext cx="3887788"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7" name="日期占位符 6"/>
          <p:cNvSpPr>
            <a:spLocks noGrp="1"/>
          </p:cNvSpPr>
          <p:nvPr>
            <p:ph type="dt" sz="half" idx="10"/>
          </p:nvPr>
        </p:nvSpPr>
        <p:spPr/>
        <p:txBody>
          <a:bodyPr/>
          <a:lstStyle/>
          <a:p>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88ABB0B-DF98-4C13-9605-7B2C0711C511}"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2" name="Line 4" descr="#wm#_55_42_*Z"/>
          <p:cNvSpPr>
            <a:spLocks noChangeShapeType="1"/>
          </p:cNvSpPr>
          <p:nvPr>
            <p:custDataLst>
              <p:tags r:id="rId1"/>
            </p:custDataLst>
          </p:nvPr>
        </p:nvSpPr>
        <p:spPr bwMode="auto">
          <a:xfrm>
            <a:off x="2373313" y="2871787"/>
            <a:ext cx="0" cy="701279"/>
          </a:xfrm>
          <a:prstGeom prst="line">
            <a:avLst/>
          </a:prstGeom>
          <a:noFill/>
          <a:ln w="69850" cmpd="sng">
            <a:solidFill>
              <a:srgbClr val="FF425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ormAutofit fontScale="25000" lnSpcReduction="20000"/>
          </a:bodyPr>
          <a:lstStyle/>
          <a:p>
            <a:endParaRPr lang="zh-CN" altLang="en-US"/>
          </a:p>
        </p:txBody>
      </p:sp>
      <p:sp>
        <p:nvSpPr>
          <p:cNvPr id="3" name="标题 1"/>
          <p:cNvSpPr>
            <a:spLocks noGrp="1"/>
          </p:cNvSpPr>
          <p:nvPr>
            <p:ph type="title" hasCustomPrompt="1"/>
          </p:nvPr>
        </p:nvSpPr>
        <p:spPr>
          <a:xfrm>
            <a:off x="2466000" y="2732400"/>
            <a:ext cx="4478400" cy="648000"/>
          </a:xfrm>
        </p:spPr>
        <p:txBody>
          <a:bodyPr anchor="ctr" anchorCtr="0">
            <a:normAutofit/>
          </a:bodyPr>
          <a:lstStyle>
            <a:lvl1pPr>
              <a:defRPr sz="4900">
                <a:latin typeface="+mj-lt"/>
              </a:defRPr>
            </a:lvl1pPr>
          </a:lstStyle>
          <a:p>
            <a:r>
              <a:rPr lang="zh-CN" altLang="en-US" dirty="0" smtClean="0"/>
              <a:t>编辑标题</a:t>
            </a:r>
            <a:endParaRPr lang="zh-CN" altLang="en-US" dirty="0"/>
          </a:p>
        </p:txBody>
      </p:sp>
      <p:sp>
        <p:nvSpPr>
          <p:cNvPr id="4" name="Rectangle 3"/>
          <p:cNvSpPr>
            <a:spLocks noGrp="1" noChangeArrowheads="1"/>
          </p:cNvSpPr>
          <p:nvPr>
            <p:ph type="subTitle" idx="1" hasCustomPrompt="1"/>
          </p:nvPr>
        </p:nvSpPr>
        <p:spPr>
          <a:xfrm>
            <a:off x="2466000" y="3356100"/>
            <a:ext cx="4478400" cy="275400"/>
          </a:xfrm>
        </p:spPr>
        <p:txBody>
          <a:bodyPr>
            <a:normAutofit/>
          </a:bodyPr>
          <a:lstStyle>
            <a:lvl1pPr marL="0" indent="0" algn="ctr">
              <a:buFontTx/>
              <a:buNone/>
              <a:defRPr sz="1800"/>
            </a:lvl1pPr>
          </a:lstStyle>
          <a:p>
            <a:pPr lvl="0"/>
            <a:r>
              <a:rPr lang="zh-CN" altLang="en-US" noProof="0" dirty="0" smtClean="0"/>
              <a:t>单击此处编辑副标题</a:t>
            </a:r>
            <a:endParaRPr lang="zh-CN" altLang="zh-CN" noProof="0" dirty="0" smtClean="0"/>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75710-CA12-45CD-8C42-3EA353848B0F}"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空白">
    <p:bg>
      <p:bgPr>
        <a:solidFill>
          <a:schemeClr val="bg1"/>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01D8965-409B-4736-9418-BD94F3FC13D3}" type="slidenum">
              <a:rPr lang="zh-CN" altLang="en-US" smtClean="0"/>
              <a:t>‹#›</a:t>
            </a:fld>
            <a:endParaRPr lang="zh-CN" altLang="en-US"/>
          </a:p>
        </p:txBody>
      </p:sp>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481" y="132444"/>
            <a:ext cx="1584175" cy="919437"/>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29841" y="533400"/>
            <a:ext cx="3196800" cy="1200150"/>
          </a:xfrm>
        </p:spPr>
        <p:txBody>
          <a:bodyPr anchor="t" anchorCtr="0">
            <a:noAutofit/>
          </a:bodyPr>
          <a:lstStyle>
            <a:lvl1pPr algn="l">
              <a:defRPr sz="4000"/>
            </a:lvl1pPr>
          </a:lstStyle>
          <a:p>
            <a:r>
              <a:rPr lang="zh-CN" altLang="en-US" dirty="0" smtClean="0"/>
              <a:t>单击此处编辑标题</a:t>
            </a:r>
            <a:endParaRPr lang="zh-CN" altLang="en-US" dirty="0"/>
          </a:p>
        </p:txBody>
      </p:sp>
      <p:sp>
        <p:nvSpPr>
          <p:cNvPr id="3" name="图片占位符 2"/>
          <p:cNvSpPr>
            <a:spLocks noGrp="1"/>
          </p:cNvSpPr>
          <p:nvPr>
            <p:ph type="pic" idx="1"/>
          </p:nvPr>
        </p:nvSpPr>
        <p:spPr>
          <a:xfrm>
            <a:off x="4014391" y="550069"/>
            <a:ext cx="4478400" cy="40527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629841" y="1733550"/>
            <a:ext cx="3196800" cy="2858691"/>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8" name="日期占位符 7"/>
          <p:cNvSpPr>
            <a:spLocks noGrp="1"/>
          </p:cNvSpPr>
          <p:nvPr>
            <p:ph type="dt" sz="half" idx="10"/>
          </p:nvPr>
        </p:nvSpPr>
        <p:spPr>
          <a:xfrm>
            <a:off x="638200" y="4683919"/>
            <a:ext cx="2133600" cy="357188"/>
          </a:xfrm>
        </p:spPr>
        <p:txBody>
          <a:bodyPr/>
          <a:lstStyle/>
          <a:p>
            <a:endParaRPr lang="zh-CN" altLang="en-US"/>
          </a:p>
        </p:txBody>
      </p:sp>
      <p:sp>
        <p:nvSpPr>
          <p:cNvPr id="9" name="页脚占位符 8"/>
          <p:cNvSpPr>
            <a:spLocks noGrp="1"/>
          </p:cNvSpPr>
          <p:nvPr>
            <p:ph type="ftr" sz="quarter" idx="11"/>
          </p:nvPr>
        </p:nvSpPr>
        <p:spPr/>
        <p:txBody>
          <a:bodyPr/>
          <a:lstStyle/>
          <a:p>
            <a:endParaRPr lang="zh-CN" altLang="en-US"/>
          </a:p>
        </p:txBody>
      </p:sp>
      <p:sp>
        <p:nvSpPr>
          <p:cNvPr id="10" name="灯片编号占位符 9"/>
          <p:cNvSpPr>
            <a:spLocks noGrp="1"/>
          </p:cNvSpPr>
          <p:nvPr>
            <p:ph type="sldNum" sz="quarter" idx="12"/>
          </p:nvPr>
        </p:nvSpPr>
        <p:spPr>
          <a:xfrm>
            <a:off x="6357344" y="4683919"/>
            <a:ext cx="2133600" cy="357188"/>
          </a:xfrm>
        </p:spPr>
        <p:txBody>
          <a:bodyPr/>
          <a:lstStyle/>
          <a:p>
            <a:fld id="{9F416314-14C3-4B08-B677-206DD756B73C}" type="slidenum">
              <a:rPr lang="zh-CN" altLang="en-US" smtClean="0"/>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7524328" y="205979"/>
            <a:ext cx="1162472" cy="4388644"/>
          </a:xfrm>
        </p:spPr>
        <p:txBody>
          <a:bodyPr vert="eaVert">
            <a:normAutofit/>
          </a:bodyPr>
          <a:lstStyle>
            <a:lvl1pPr>
              <a:defRPr sz="3600"/>
            </a:lvl1pPr>
          </a:lstStyle>
          <a:p>
            <a:r>
              <a:rPr lang="zh-CN" altLang="en-US" dirty="0" smtClean="0"/>
              <a:t>单击此处编辑标题</a:t>
            </a:r>
            <a:endParaRPr lang="zh-CN" altLang="en-US" dirty="0"/>
          </a:p>
        </p:txBody>
      </p:sp>
      <p:sp>
        <p:nvSpPr>
          <p:cNvPr id="3" name="竖排文字占位符 2"/>
          <p:cNvSpPr>
            <a:spLocks noGrp="1"/>
          </p:cNvSpPr>
          <p:nvPr>
            <p:ph type="body" orient="vert" idx="1"/>
          </p:nvPr>
        </p:nvSpPr>
        <p:spPr>
          <a:xfrm>
            <a:off x="457200" y="205979"/>
            <a:ext cx="6851104"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75710-CA12-45CD-8C42-3EA353848B0F}" type="slidenum">
              <a:rPr lang="zh-CN" altLang="en-US" smtClean="0"/>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sp>
        <p:nvSpPr>
          <p:cNvPr id="3" name="内容占位符 2"/>
          <p:cNvSpPr>
            <a:spLocks noGrp="1"/>
          </p:cNvSpPr>
          <p:nvPr>
            <p:ph idx="1"/>
          </p:nvPr>
        </p:nvSpPr>
        <p:spPr>
          <a:xfrm>
            <a:off x="628200" y="306506"/>
            <a:ext cx="7887600" cy="4357800"/>
          </a:xfrm>
        </p:spPr>
        <p:txBody>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a:xfrm>
            <a:off x="638200" y="4683919"/>
            <a:ext cx="2133600" cy="357188"/>
          </a:xfrm>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6387056" y="4683919"/>
            <a:ext cx="2133600" cy="357188"/>
          </a:xfrm>
        </p:spPr>
        <p:txBody>
          <a:bodyPr/>
          <a:lstStyle/>
          <a:p>
            <a:fld id="{E8B75710-CA12-45CD-8C42-3EA353848B0F}"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theme" Target="../theme/theme2.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标题占位符 1"/>
          <p:cNvSpPr>
            <a:spLocks noGrp="1" noChangeArrowheads="1"/>
          </p:cNvSpPr>
          <p:nvPr>
            <p:ph type="title" idx="4294967295"/>
          </p:nvPr>
        </p:nvSpPr>
        <p:spPr bwMode="auto">
          <a:xfrm>
            <a:off x="457200" y="206375"/>
            <a:ext cx="8229600" cy="857250"/>
          </a:xfrm>
          <a:prstGeom prst="rect">
            <a:avLst/>
          </a:prstGeom>
          <a:noFill/>
          <a:ln>
            <a:noFill/>
          </a:ln>
        </p:spPr>
        <p:txBody>
          <a:bodyPr vert="horz" wrap="square" lIns="91428" tIns="45714" rIns="91428" bIns="45714" numCol="1" anchor="ctr" anchorCtr="0" compatLnSpc="1">
            <a:prstTxWarp prst="textNoShape">
              <a:avLst/>
            </a:prstTxWarp>
          </a:bodyPr>
          <a:lstStyle/>
          <a:p>
            <a:pPr lvl="0"/>
            <a:r>
              <a:rPr lang="zh-CN" altLang="en-US" smtClean="0"/>
              <a:t>单击此处编辑母版标题样式</a:t>
            </a:r>
          </a:p>
        </p:txBody>
      </p:sp>
      <p:sp>
        <p:nvSpPr>
          <p:cNvPr id="1048577" name="文本占位符 2"/>
          <p:cNvSpPr>
            <a:spLocks noGrp="1" noChangeArrowheads="1"/>
          </p:cNvSpPr>
          <p:nvPr>
            <p:ph type="body" idx="4294967295"/>
          </p:nvPr>
        </p:nvSpPr>
        <p:spPr bwMode="auto">
          <a:xfrm>
            <a:off x="457200" y="1200150"/>
            <a:ext cx="8229600" cy="3394075"/>
          </a:xfrm>
          <a:prstGeom prst="rect">
            <a:avLst/>
          </a:prstGeom>
          <a:noFill/>
          <a:ln>
            <a:noFill/>
          </a:ln>
        </p:spPr>
        <p:txBody>
          <a:bodyPr vert="horz" wrap="square" lIns="91428" tIns="45714" rIns="91428" bIns="45714"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48578"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endParaRPr lang="zh-CN" altLang="en-US"/>
          </a:p>
        </p:txBody>
      </p:sp>
      <p:sp>
        <p:nvSpPr>
          <p:cNvPr id="1048579"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endParaRPr lang="zh-CN" altLang="en-US"/>
          </a:p>
        </p:txBody>
      </p:sp>
      <p:sp>
        <p:nvSpPr>
          <p:cNvPr id="1048580"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prstTxWarp prst="textNoShape">
              <a:avLst/>
            </a:prstTxWarp>
          </a:bodyPr>
          <a:lstStyle>
            <a:lvl1pPr algn="r">
              <a:defRPr sz="1200">
                <a:solidFill>
                  <a:srgbClr val="898989"/>
                </a:solidFill>
              </a:defRPr>
            </a:lvl1pPr>
          </a:lstStyle>
          <a:p>
            <a:fld id="{E8B75710-CA12-45CD-8C42-3EA353848B0F}"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026" name="Group 2"/>
          <p:cNvGrpSpPr/>
          <p:nvPr/>
        </p:nvGrpSpPr>
        <p:grpSpPr bwMode="auto">
          <a:xfrm>
            <a:off x="323850" y="250032"/>
            <a:ext cx="2592388" cy="916781"/>
            <a:chOff x="0" y="0"/>
            <a:chExt cx="4082" cy="1927"/>
          </a:xfrm>
        </p:grpSpPr>
        <p:sp>
          <p:nvSpPr>
            <p:cNvPr id="1027" name="Rectangle 3"/>
            <p:cNvSpPr>
              <a:spLocks noChangeArrowheads="1"/>
            </p:cNvSpPr>
            <p:nvPr/>
          </p:nvSpPr>
          <p:spPr bwMode="auto">
            <a:xfrm rot="4080000">
              <a:off x="2598" y="1464"/>
              <a:ext cx="452" cy="453"/>
            </a:xfrm>
            <a:prstGeom prst="rect">
              <a:avLst/>
            </a:prstGeom>
            <a:solidFill>
              <a:srgbClr val="C7EDE9">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28" name="Rectangle 4"/>
            <p:cNvSpPr>
              <a:spLocks noChangeArrowheads="1"/>
            </p:cNvSpPr>
            <p:nvPr/>
          </p:nvSpPr>
          <p:spPr bwMode="auto">
            <a:xfrm rot="900000">
              <a:off x="2041" y="0"/>
              <a:ext cx="568" cy="567"/>
            </a:xfrm>
            <a:prstGeom prst="rect">
              <a:avLst/>
            </a:prstGeom>
            <a:solidFill>
              <a:srgbClr val="AFD7ED">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29" name="Rectangle 5"/>
            <p:cNvSpPr>
              <a:spLocks noChangeArrowheads="1"/>
            </p:cNvSpPr>
            <p:nvPr/>
          </p:nvSpPr>
          <p:spPr bwMode="auto">
            <a:xfrm rot="5280000">
              <a:off x="0" y="0"/>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30" name="Rectangle 6"/>
            <p:cNvSpPr>
              <a:spLocks noChangeArrowheads="1"/>
            </p:cNvSpPr>
            <p:nvPr/>
          </p:nvSpPr>
          <p:spPr bwMode="auto">
            <a:xfrm rot="720000">
              <a:off x="680" y="908"/>
              <a:ext cx="680" cy="680"/>
            </a:xfrm>
            <a:prstGeom prst="rect">
              <a:avLst/>
            </a:prstGeom>
            <a:solidFill>
              <a:srgbClr val="5CA7BA">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31" name="Rectangle 7"/>
            <p:cNvSpPr>
              <a:spLocks noChangeArrowheads="1"/>
            </p:cNvSpPr>
            <p:nvPr/>
          </p:nvSpPr>
          <p:spPr bwMode="auto">
            <a:xfrm rot="4680000">
              <a:off x="3742" y="454"/>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grpSp>
      <p:sp>
        <p:nvSpPr>
          <p:cNvPr id="1032" name="Rectangle 8"/>
          <p:cNvSpPr>
            <a:spLocks noGrp="1" noChangeArrowheads="1"/>
          </p:cNvSpPr>
          <p:nvPr>
            <p:ph type="title"/>
          </p:nvPr>
        </p:nvSpPr>
        <p:spPr bwMode="auto">
          <a:xfrm>
            <a:off x="441194" y="1194402"/>
            <a:ext cx="8229600" cy="633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normAutofit/>
          </a:bodyPr>
          <a:lstStyle/>
          <a:p>
            <a:pPr lvl="0"/>
            <a:r>
              <a:rPr lang="zh-CN" altLang="zh-CN" dirty="0" smtClean="0"/>
              <a:t>单击此处编辑母版标题样式</a:t>
            </a:r>
          </a:p>
        </p:txBody>
      </p:sp>
      <p:sp>
        <p:nvSpPr>
          <p:cNvPr id="1033" name="Rectangle 9"/>
          <p:cNvSpPr>
            <a:spLocks noGrp="1" noChangeArrowheads="1"/>
          </p:cNvSpPr>
          <p:nvPr>
            <p:ph type="body" idx="1"/>
          </p:nvPr>
        </p:nvSpPr>
        <p:spPr bwMode="auto">
          <a:xfrm>
            <a:off x="457200" y="1902614"/>
            <a:ext cx="8229600" cy="2692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normAutofit/>
          </a:bodyPr>
          <a:lstStyle/>
          <a:p>
            <a:pPr lvl="0"/>
            <a:r>
              <a:rPr lang="zh-CN" altLang="zh-CN" dirty="0" smtClean="0"/>
              <a:t>单击此处编辑母版文本样式</a:t>
            </a:r>
          </a:p>
          <a:p>
            <a:pPr lvl="1"/>
            <a:r>
              <a:rPr lang="zh-CN" altLang="zh-CN" dirty="0" smtClean="0"/>
              <a:t>第二级</a:t>
            </a:r>
          </a:p>
          <a:p>
            <a:pPr lvl="2"/>
            <a:r>
              <a:rPr lang="zh-CN" altLang="zh-CN" dirty="0" smtClean="0"/>
              <a:t>第三级</a:t>
            </a:r>
          </a:p>
          <a:p>
            <a:pPr lvl="3"/>
            <a:r>
              <a:rPr lang="zh-CN" altLang="zh-CN" dirty="0" smtClean="0"/>
              <a:t>第四级</a:t>
            </a:r>
          </a:p>
          <a:p>
            <a:pPr lvl="4"/>
            <a:r>
              <a:rPr lang="zh-CN" altLang="zh-CN" dirty="0" smtClean="0"/>
              <a:t>第五级</a:t>
            </a:r>
          </a:p>
        </p:txBody>
      </p:sp>
      <p:sp>
        <p:nvSpPr>
          <p:cNvPr id="1034" name="Rectangle 10"/>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solidFill>
                  <a:srgbClr val="FF425D"/>
                </a:solidFill>
                <a:latin typeface="Arial" pitchFamily="34" charset="0"/>
                <a:ea typeface="黑体" pitchFamily="49" charset="-122"/>
                <a:sym typeface="Arial" pitchFamily="34" charset="0"/>
              </a:defRPr>
            </a:lvl1pPr>
          </a:lstStyle>
          <a:p>
            <a:endParaRPr lang="zh-CN" altLang="en-US"/>
          </a:p>
        </p:txBody>
      </p:sp>
      <p:sp>
        <p:nvSpPr>
          <p:cNvPr id="1035" name="Rectangle 11"/>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solidFill>
                  <a:srgbClr val="FF425D"/>
                </a:solidFill>
                <a:latin typeface="Arial" pitchFamily="34" charset="0"/>
                <a:ea typeface="黑体" pitchFamily="49" charset="-122"/>
                <a:sym typeface="Arial" pitchFamily="34" charset="0"/>
              </a:defRPr>
            </a:lvl1pPr>
          </a:lstStyle>
          <a:p>
            <a:endParaRPr lang="zh-CN" altLang="en-US"/>
          </a:p>
        </p:txBody>
      </p:sp>
      <p:sp>
        <p:nvSpPr>
          <p:cNvPr id="1036" name="Rectangle 12"/>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solidFill>
                  <a:srgbClr val="FF425D"/>
                </a:solidFill>
                <a:latin typeface="Arial" pitchFamily="34" charset="0"/>
                <a:ea typeface="黑体" pitchFamily="49" charset="-122"/>
                <a:sym typeface="Arial" pitchFamily="34" charset="0"/>
              </a:defRPr>
            </a:lvl1pPr>
          </a:lstStyle>
          <a:p>
            <a:fld id="{E8B75710-CA12-45CD-8C42-3EA353848B0F}"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ctr" rtl="0" eaLnBrk="1" fontAlgn="base" hangingPunct="1">
        <a:spcBef>
          <a:spcPct val="0"/>
        </a:spcBef>
        <a:spcAft>
          <a:spcPct val="0"/>
        </a:spcAft>
        <a:defRPr sz="4400" kern="1200">
          <a:solidFill>
            <a:srgbClr val="FF425D"/>
          </a:solidFill>
          <a:latin typeface="+mj-ea"/>
          <a:ea typeface="+mj-ea"/>
          <a:cs typeface="+mj-cs"/>
          <a:sym typeface="Arial" pitchFamily="34" charset="0"/>
        </a:defRPr>
      </a:lvl1pPr>
      <a:lvl2pPr algn="ctr" rtl="0" eaLnBrk="1" fontAlgn="base" hangingPunct="1">
        <a:spcBef>
          <a:spcPct val="0"/>
        </a:spcBef>
        <a:spcAft>
          <a:spcPct val="0"/>
        </a:spcAft>
        <a:defRPr sz="4400">
          <a:solidFill>
            <a:srgbClr val="FF425D"/>
          </a:solidFill>
          <a:latin typeface="Arial" pitchFamily="34" charset="0"/>
          <a:ea typeface="黑体" pitchFamily="49" charset="-122"/>
        </a:defRPr>
      </a:lvl2pPr>
      <a:lvl3pPr algn="ctr" rtl="0" eaLnBrk="1" fontAlgn="base" hangingPunct="1">
        <a:spcBef>
          <a:spcPct val="0"/>
        </a:spcBef>
        <a:spcAft>
          <a:spcPct val="0"/>
        </a:spcAft>
        <a:defRPr sz="4400">
          <a:solidFill>
            <a:srgbClr val="FF425D"/>
          </a:solidFill>
          <a:latin typeface="Arial" pitchFamily="34" charset="0"/>
          <a:ea typeface="黑体" pitchFamily="49" charset="-122"/>
        </a:defRPr>
      </a:lvl3pPr>
      <a:lvl4pPr algn="ctr" rtl="0" eaLnBrk="1" fontAlgn="base" hangingPunct="1">
        <a:spcBef>
          <a:spcPct val="0"/>
        </a:spcBef>
        <a:spcAft>
          <a:spcPct val="0"/>
        </a:spcAft>
        <a:defRPr sz="4400">
          <a:solidFill>
            <a:srgbClr val="FF425D"/>
          </a:solidFill>
          <a:latin typeface="Arial" pitchFamily="34" charset="0"/>
          <a:ea typeface="黑体" pitchFamily="49" charset="-122"/>
        </a:defRPr>
      </a:lvl4pPr>
      <a:lvl5pPr algn="ctr" rtl="0" eaLnBrk="1" fontAlgn="base" hangingPunct="1">
        <a:spcBef>
          <a:spcPct val="0"/>
        </a:spcBef>
        <a:spcAft>
          <a:spcPct val="0"/>
        </a:spcAft>
        <a:defRPr sz="4400">
          <a:solidFill>
            <a:srgbClr val="FF425D"/>
          </a:solidFill>
          <a:latin typeface="Arial" pitchFamily="34" charset="0"/>
          <a:ea typeface="黑体" pitchFamily="49" charset="-122"/>
        </a:defRPr>
      </a:lvl5pPr>
      <a:lvl6pPr marL="457200" algn="ctr" rtl="0" eaLnBrk="1" fontAlgn="base" hangingPunct="1">
        <a:spcBef>
          <a:spcPct val="0"/>
        </a:spcBef>
        <a:spcAft>
          <a:spcPct val="0"/>
        </a:spcAft>
        <a:defRPr sz="4400">
          <a:solidFill>
            <a:srgbClr val="FF425D"/>
          </a:solidFill>
          <a:latin typeface="Arial" pitchFamily="34" charset="0"/>
          <a:ea typeface="黑体" pitchFamily="49" charset="-122"/>
        </a:defRPr>
      </a:lvl6pPr>
      <a:lvl7pPr marL="914400" algn="ctr" rtl="0" eaLnBrk="1" fontAlgn="base" hangingPunct="1">
        <a:spcBef>
          <a:spcPct val="0"/>
        </a:spcBef>
        <a:spcAft>
          <a:spcPct val="0"/>
        </a:spcAft>
        <a:defRPr sz="4400">
          <a:solidFill>
            <a:srgbClr val="FF425D"/>
          </a:solidFill>
          <a:latin typeface="Arial" pitchFamily="34" charset="0"/>
          <a:ea typeface="黑体" pitchFamily="49" charset="-122"/>
        </a:defRPr>
      </a:lvl7pPr>
      <a:lvl8pPr marL="1371600" algn="ctr" rtl="0" eaLnBrk="1" fontAlgn="base" hangingPunct="1">
        <a:spcBef>
          <a:spcPct val="0"/>
        </a:spcBef>
        <a:spcAft>
          <a:spcPct val="0"/>
        </a:spcAft>
        <a:defRPr sz="4400">
          <a:solidFill>
            <a:srgbClr val="FF425D"/>
          </a:solidFill>
          <a:latin typeface="Arial" pitchFamily="34" charset="0"/>
          <a:ea typeface="黑体" pitchFamily="49" charset="-122"/>
        </a:defRPr>
      </a:lvl8pPr>
      <a:lvl9pPr marL="1828800" algn="ctr" rtl="0" eaLnBrk="1" fontAlgn="base" hangingPunct="1">
        <a:spcBef>
          <a:spcPct val="0"/>
        </a:spcBef>
        <a:spcAft>
          <a:spcPct val="0"/>
        </a:spcAft>
        <a:defRPr sz="4400">
          <a:solidFill>
            <a:srgbClr val="FF425D"/>
          </a:solidFill>
          <a:latin typeface="Arial" pitchFamily="34" charset="0"/>
          <a:ea typeface="黑体" pitchFamily="49" charset="-122"/>
        </a:defRPr>
      </a:lvl9pPr>
    </p:titleStyle>
    <p:bodyStyle>
      <a:lvl1pPr marL="342900" indent="-342900" algn="l" rtl="0" eaLnBrk="1" fontAlgn="base" hangingPunct="1">
        <a:spcBef>
          <a:spcPct val="20000"/>
        </a:spcBef>
        <a:spcAft>
          <a:spcPct val="0"/>
        </a:spcAft>
        <a:buChar char="•"/>
        <a:defRPr sz="2400" kern="1200">
          <a:solidFill>
            <a:srgbClr val="FF425D"/>
          </a:solidFill>
          <a:latin typeface="+mn-ea"/>
          <a:ea typeface="+mn-ea"/>
          <a:cs typeface="+mn-cs"/>
          <a:sym typeface="Arial" pitchFamily="34" charset="0"/>
        </a:defRPr>
      </a:lvl1pPr>
      <a:lvl2pPr marL="742950" indent="-285750" algn="l" rtl="0" eaLnBrk="1" fontAlgn="base" hangingPunct="1">
        <a:spcBef>
          <a:spcPct val="20000"/>
        </a:spcBef>
        <a:spcAft>
          <a:spcPct val="0"/>
        </a:spcAft>
        <a:buChar char="–"/>
        <a:defRPr sz="2000" kern="1200">
          <a:solidFill>
            <a:srgbClr val="FF425D"/>
          </a:solidFill>
          <a:latin typeface="+mn-ea"/>
          <a:ea typeface="+mn-ea"/>
          <a:cs typeface="+mn-cs"/>
          <a:sym typeface="Arial" pitchFamily="34" charset="0"/>
        </a:defRPr>
      </a:lvl2pPr>
      <a:lvl3pPr marL="1143000" indent="-228600" algn="l" rtl="0" eaLnBrk="1" fontAlgn="base" hangingPunct="1">
        <a:spcBef>
          <a:spcPct val="20000"/>
        </a:spcBef>
        <a:spcAft>
          <a:spcPct val="0"/>
        </a:spcAft>
        <a:buChar char="•"/>
        <a:defRPr sz="1800" kern="1200">
          <a:solidFill>
            <a:srgbClr val="FF425D"/>
          </a:solidFill>
          <a:latin typeface="+mn-ea"/>
          <a:ea typeface="+mn-ea"/>
          <a:cs typeface="+mn-cs"/>
          <a:sym typeface="Arial" pitchFamily="34" charset="0"/>
        </a:defRPr>
      </a:lvl3pPr>
      <a:lvl4pPr marL="1600200" indent="-228600" algn="l" rtl="0" eaLnBrk="1" fontAlgn="base" hangingPunct="1">
        <a:spcBef>
          <a:spcPct val="20000"/>
        </a:spcBef>
        <a:spcAft>
          <a:spcPct val="0"/>
        </a:spcAft>
        <a:buChar char="–"/>
        <a:defRPr sz="1800" kern="1200">
          <a:solidFill>
            <a:srgbClr val="FF425D"/>
          </a:solidFill>
          <a:latin typeface="+mn-ea"/>
          <a:ea typeface="+mn-ea"/>
          <a:cs typeface="+mn-cs"/>
          <a:sym typeface="Arial" pitchFamily="34" charset="0"/>
        </a:defRPr>
      </a:lvl4pPr>
      <a:lvl5pPr marL="2057400" indent="-228600" algn="l" rtl="0" eaLnBrk="1" fontAlgn="base" hangingPunct="1">
        <a:spcBef>
          <a:spcPct val="20000"/>
        </a:spcBef>
        <a:spcAft>
          <a:spcPct val="0"/>
        </a:spcAft>
        <a:buChar char="»"/>
        <a:defRPr sz="1800" kern="1200">
          <a:solidFill>
            <a:srgbClr val="FF425D"/>
          </a:solidFill>
          <a:latin typeface="+mn-ea"/>
          <a:ea typeface="+mn-ea"/>
          <a:cs typeface="+mn-cs"/>
          <a:sym typeface="Arial" pitchFamily="34" charset="0"/>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2" name="图片 1"/>
          <p:cNvPicPr>
            <a:picLocks noChangeAspect="1" noChangeArrowheads="1"/>
          </p:cNvPicPr>
          <p:nvPr/>
        </p:nvPicPr>
        <p:blipFill>
          <a:blip r:embed="rId2"/>
          <a:srcRect/>
          <a:stretch>
            <a:fillRect/>
          </a:stretch>
        </p:blipFill>
        <p:spPr bwMode="auto">
          <a:xfrm>
            <a:off x="0" y="0"/>
            <a:ext cx="9144000" cy="5143500"/>
          </a:xfrm>
          <a:prstGeom prst="rect">
            <a:avLst/>
          </a:prstGeom>
          <a:noFill/>
          <a:ln>
            <a:noFill/>
          </a:ln>
        </p:spPr>
      </p:pic>
      <p:sp>
        <p:nvSpPr>
          <p:cNvPr id="1048584" name="矩形 3"/>
          <p:cNvSpPr/>
          <p:nvPr/>
        </p:nvSpPr>
        <p:spPr>
          <a:xfrm>
            <a:off x="1363662" y="1262062"/>
            <a:ext cx="6355057" cy="891528"/>
          </a:xfrm>
          <a:prstGeom prst="rect">
            <a:avLst/>
          </a:prstGeom>
        </p:spPr>
        <p:txBody>
          <a:bodyPr wrap="none" lIns="91428" tIns="45714" rIns="91428" bIns="45714">
            <a:spAutoFit/>
          </a:bodyPr>
          <a:lstStyle/>
          <a:p>
            <a:pPr algn="ctr" fontAlgn="auto"/>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1048585" name="矩形 8"/>
          <p:cNvSpPr/>
          <p:nvPr/>
        </p:nvSpPr>
        <p:spPr>
          <a:xfrm>
            <a:off x="4708391" y="4307284"/>
            <a:ext cx="4102406" cy="646331"/>
          </a:xfrm>
          <a:prstGeom prst="rect">
            <a:avLst/>
          </a:prstGeom>
          <a:noFill/>
        </p:spPr>
        <p:txBody>
          <a:bodyPr wrap="none">
            <a:spAutoFit/>
          </a:bodyPr>
          <a:lstStyle/>
          <a:p>
            <a:pPr algn="ctr"/>
            <a:r>
              <a:rPr lang="en-US" altLang="zh-CN"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2019</a:t>
            </a:r>
            <a:r>
              <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第三十九期</a:t>
            </a:r>
            <a:endPar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2097153" name="Picture 2"/>
          <p:cNvPicPr>
            <a:picLocks noChangeAspect="1" noChangeArrowheads="1"/>
          </p:cNvPicPr>
          <p:nvPr/>
        </p:nvPicPr>
        <p:blipFill>
          <a:blip r:embed="rId3"/>
          <a:srcRect/>
          <a:stretch>
            <a:fillRect/>
          </a:stretch>
        </p:blipFill>
        <p:spPr bwMode="auto">
          <a:xfrm>
            <a:off x="0" y="196850"/>
            <a:ext cx="1403350" cy="1011238"/>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4" name="图片 5"/>
          <p:cNvPicPr>
            <a:picLocks noChangeAspect="1" noChangeArrowheads="1"/>
          </p:cNvPicPr>
          <p:nvPr/>
        </p:nvPicPr>
        <p:blipFill>
          <a:blip r:embed="rId2"/>
          <a:srcRect/>
          <a:stretch>
            <a:fillRect/>
          </a:stretch>
        </p:blipFill>
        <p:spPr bwMode="auto">
          <a:xfrm>
            <a:off x="11113" y="-15875"/>
            <a:ext cx="9121775" cy="5175250"/>
          </a:xfrm>
          <a:prstGeom prst="rect">
            <a:avLst/>
          </a:prstGeom>
          <a:noFill/>
          <a:ln>
            <a:noFill/>
          </a:ln>
        </p:spPr>
      </p:pic>
      <p:sp>
        <p:nvSpPr>
          <p:cNvPr id="1048586" name="矩形 8"/>
          <p:cNvSpPr/>
          <p:nvPr/>
        </p:nvSpPr>
        <p:spPr>
          <a:xfrm>
            <a:off x="3779912" y="3063105"/>
            <a:ext cx="5251375" cy="507831"/>
          </a:xfrm>
          <a:prstGeom prst="rect">
            <a:avLst/>
          </a:prstGeom>
          <a:noFill/>
          <a:ln>
            <a:noFill/>
          </a:ln>
        </p:spPr>
        <p:txBody>
          <a:bodyPr wrap="square">
            <a:spAutoFit/>
          </a:bodyPr>
          <a:lstStyle/>
          <a:p>
            <a:pPr>
              <a:lnSpc>
                <a:spcPct val="150000"/>
              </a:lnSpc>
            </a:pPr>
            <a:r>
              <a:rPr lang="zh-CN" altLang="en-US" b="1" noProof="1">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凝心聚力 </a:t>
            </a:r>
            <a:r>
              <a:rPr lang="zh-CN"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共</a:t>
            </a:r>
            <a:r>
              <a:rPr lang="zh-CN" altLang="en-US" b="1" noProof="1">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促</a:t>
            </a:r>
            <a:r>
              <a:rPr lang="zh-CN"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发展  互</a:t>
            </a:r>
            <a:r>
              <a:rPr lang="zh-CN" altLang="en-US" b="1" noProof="1">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学互鉴 </a:t>
            </a:r>
            <a:r>
              <a:rPr lang="zh-CN"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 共</a:t>
            </a:r>
            <a:r>
              <a:rPr lang="zh-CN" altLang="en-US" b="1" noProof="1">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创</a:t>
            </a:r>
            <a:r>
              <a:rPr lang="zh-CN"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辉煌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endParaRPr lang="zh-CN" altLang="en-US" noProof="1">
              <a:solidFill>
                <a:srgbClr val="0070C0"/>
              </a:solidFill>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8" name="矩形 3"/>
          <p:cNvSpPr>
            <a:spLocks noChangeArrowheads="1"/>
          </p:cNvSpPr>
          <p:nvPr/>
        </p:nvSpPr>
        <p:spPr bwMode="auto">
          <a:xfrm>
            <a:off x="303213" y="736600"/>
            <a:ext cx="8605837" cy="510540"/>
          </a:xfrm>
          <a:prstGeom prst="rect">
            <a:avLst/>
          </a:prstGeom>
          <a:noFill/>
          <a:ln>
            <a:noFill/>
          </a:ln>
        </p:spPr>
        <p:txBody>
          <a:bodyPr>
            <a:spAutoFit/>
          </a:bodyPr>
          <a:lstStyle/>
          <a:p>
            <a:pPr>
              <a:lnSpc>
                <a:spcPct val="175000"/>
              </a:lnSpc>
            </a:pPr>
            <a:r>
              <a:rPr lang="en-US" altLang="zh-CN" sz="1600" b="1" dirty="0">
                <a:latin typeface="仿宋_GB2312" pitchFamily="49" charset="-122"/>
                <a:ea typeface="仿宋_GB2312" pitchFamily="49" charset="-122"/>
              </a:rPr>
              <a:t>    </a:t>
            </a:r>
            <a:endParaRPr lang="zh-CN" altLang="zh-CN" sz="1600" b="1" dirty="0">
              <a:latin typeface="仿宋_GB2312" pitchFamily="49" charset="-122"/>
              <a:ea typeface="仿宋_GB2312" pitchFamily="49" charset="-122"/>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540897" y="1347614"/>
            <a:ext cx="8062205" cy="3539430"/>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smtClean="0">
                <a:effectLst>
                  <a:outerShdw blurRad="38100" dist="38100" dir="2700000" algn="tl">
                    <a:srgbClr val="000000">
                      <a:alpha val="43137"/>
                    </a:srgbClr>
                  </a:outerShdw>
                </a:effectLst>
                <a:latin typeface="仿宋_GB2312" charset="-122"/>
                <a:ea typeface="仿宋_GB2312" charset="-122"/>
              </a:rPr>
              <a:t>为促进职工技能提升，</a:t>
            </a:r>
            <a:r>
              <a:rPr lang="zh-CN" altLang="en-US" sz="1600" b="1" dirty="0">
                <a:effectLst>
                  <a:outerShdw blurRad="38100" dist="38100" dir="2700000" algn="tl">
                    <a:srgbClr val="000000">
                      <a:alpha val="43137"/>
                    </a:srgbClr>
                  </a:outerShdw>
                </a:effectLst>
                <a:latin typeface="仿宋_GB2312" charset="-122"/>
                <a:ea typeface="仿宋_GB2312" charset="-122"/>
              </a:rPr>
              <a:t>焕发</a:t>
            </a:r>
            <a:r>
              <a:rPr lang="zh-CN" altLang="en-US" sz="1600" b="1" dirty="0" smtClean="0">
                <a:effectLst>
                  <a:outerShdw blurRad="38100" dist="38100" dir="2700000" algn="tl">
                    <a:srgbClr val="000000">
                      <a:alpha val="43137"/>
                    </a:srgbClr>
                  </a:outerShdw>
                </a:effectLst>
                <a:latin typeface="仿宋_GB2312" charset="-122"/>
                <a:ea typeface="仿宋_GB2312" charset="-122"/>
              </a:rPr>
              <a:t>企业活力，弘扬工匠精神，</a:t>
            </a:r>
            <a:r>
              <a:rPr lang="en-US" altLang="zh-CN" sz="1600" b="1" dirty="0" smtClean="0">
                <a:effectLst>
                  <a:outerShdw blurRad="38100" dist="38100" dir="2700000" algn="tl">
                    <a:srgbClr val="000000">
                      <a:alpha val="43137"/>
                    </a:srgbClr>
                  </a:outerShdw>
                </a:effectLst>
                <a:latin typeface="仿宋_GB2312" charset="-122"/>
                <a:ea typeface="仿宋_GB2312" charset="-122"/>
              </a:rPr>
              <a:t>2019</a:t>
            </a:r>
            <a:r>
              <a:rPr lang="zh-CN" altLang="en-US" sz="1600" b="1" dirty="0" smtClean="0">
                <a:effectLst>
                  <a:outerShdw blurRad="38100" dist="38100" dir="2700000" algn="tl">
                    <a:srgbClr val="000000">
                      <a:alpha val="43137"/>
                    </a:srgbClr>
                  </a:outerShdw>
                </a:effectLst>
                <a:latin typeface="仿宋_GB2312" charset="-122"/>
                <a:ea typeface="仿宋_GB2312" charset="-122"/>
              </a:rPr>
              <a:t>年</a:t>
            </a:r>
            <a:r>
              <a:rPr lang="en-US" altLang="zh-CN" sz="1600" b="1" dirty="0" smtClean="0">
                <a:effectLst>
                  <a:outerShdw blurRad="38100" dist="38100" dir="2700000" algn="tl">
                    <a:srgbClr val="000000">
                      <a:alpha val="43137"/>
                    </a:srgbClr>
                  </a:outerShdw>
                </a:effectLst>
                <a:latin typeface="仿宋_GB2312" charset="-122"/>
                <a:ea typeface="仿宋_GB2312" charset="-122"/>
              </a:rPr>
              <a:t>11</a:t>
            </a:r>
            <a:r>
              <a:rPr lang="zh-CN" altLang="en-US" sz="1600" b="1" dirty="0" smtClean="0">
                <a:effectLst>
                  <a:outerShdw blurRad="38100" dist="38100" dir="2700000" algn="tl">
                    <a:srgbClr val="000000">
                      <a:alpha val="43137"/>
                    </a:srgbClr>
                  </a:outerShdw>
                </a:effectLst>
                <a:latin typeface="仿宋_GB2312" charset="-122"/>
                <a:ea typeface="仿宋_GB2312" charset="-122"/>
              </a:rPr>
              <a:t>月</a:t>
            </a:r>
            <a:r>
              <a:rPr lang="en-US" altLang="zh-CN" sz="1600" b="1" dirty="0" smtClean="0">
                <a:effectLst>
                  <a:outerShdw blurRad="38100" dist="38100" dir="2700000" algn="tl">
                    <a:srgbClr val="000000">
                      <a:alpha val="43137"/>
                    </a:srgbClr>
                  </a:outerShdw>
                </a:effectLst>
                <a:latin typeface="仿宋_GB2312" charset="-122"/>
                <a:ea typeface="仿宋_GB2312" charset="-122"/>
              </a:rPr>
              <a:t>5</a:t>
            </a:r>
            <a:r>
              <a:rPr lang="zh-CN" altLang="en-US" sz="1600" b="1" dirty="0" smtClean="0">
                <a:effectLst>
                  <a:outerShdw blurRad="38100" dist="38100" dir="2700000" algn="tl">
                    <a:srgbClr val="000000">
                      <a:alpha val="43137"/>
                    </a:srgbClr>
                  </a:outerShdw>
                </a:effectLst>
                <a:latin typeface="仿宋_GB2312" charset="-122"/>
                <a:ea typeface="仿宋_GB2312" charset="-122"/>
              </a:rPr>
              <a:t>日锦州市</a:t>
            </a:r>
            <a:r>
              <a:rPr lang="zh-CN" altLang="en-US" sz="1600" b="1" dirty="0">
                <a:effectLst>
                  <a:outerShdw blurRad="38100" dist="38100" dir="2700000" algn="tl">
                    <a:srgbClr val="000000">
                      <a:alpha val="43137"/>
                    </a:srgbClr>
                  </a:outerShdw>
                </a:effectLst>
                <a:latin typeface="仿宋_GB2312" charset="-122"/>
                <a:ea typeface="仿宋_GB2312" charset="-122"/>
              </a:rPr>
              <a:t>光伏行业工会联合会</a:t>
            </a:r>
            <a:r>
              <a:rPr lang="zh-CN" altLang="en-US" sz="1600" b="1" dirty="0" smtClean="0">
                <a:effectLst>
                  <a:outerShdw blurRad="38100" dist="38100" dir="2700000" algn="tl">
                    <a:srgbClr val="000000">
                      <a:alpha val="43137"/>
                    </a:srgbClr>
                  </a:outerShdw>
                </a:effectLst>
                <a:latin typeface="仿宋_GB2312" charset="-122"/>
                <a:ea typeface="仿宋_GB2312" charset="-122"/>
              </a:rPr>
              <a:t>开展“</a:t>
            </a:r>
            <a:r>
              <a:rPr lang="zh-CN" altLang="en-US" sz="1600" b="1" dirty="0">
                <a:effectLst>
                  <a:outerShdw blurRad="38100" dist="38100" dir="2700000" algn="tl">
                    <a:srgbClr val="000000">
                      <a:alpha val="43137"/>
                    </a:srgbClr>
                  </a:outerShdw>
                </a:effectLst>
                <a:latin typeface="仿宋_GB2312" charset="-122"/>
                <a:ea typeface="仿宋_GB2312" charset="-122"/>
              </a:rPr>
              <a:t>公开解难题 民主促发展”</a:t>
            </a:r>
            <a:r>
              <a:rPr lang="en-US" altLang="zh-CN" sz="1600" b="1" dirty="0">
                <a:effectLst>
                  <a:outerShdw blurRad="38100" dist="38100" dir="2700000" algn="tl">
                    <a:srgbClr val="000000">
                      <a:alpha val="43137"/>
                    </a:srgbClr>
                  </a:outerShdw>
                </a:effectLst>
                <a:latin typeface="仿宋_GB2312" charset="-122"/>
                <a:ea typeface="仿宋_GB2312" charset="-122"/>
              </a:rPr>
              <a:t>OPL</a:t>
            </a:r>
            <a:r>
              <a:rPr lang="zh-CN" altLang="en-US" sz="1600" b="1" dirty="0">
                <a:effectLst>
                  <a:outerShdw blurRad="38100" dist="38100" dir="2700000" algn="tl">
                    <a:srgbClr val="000000">
                      <a:alpha val="43137"/>
                    </a:srgbClr>
                  </a:outerShdw>
                </a:effectLst>
                <a:latin typeface="仿宋_GB2312" charset="-122"/>
                <a:ea typeface="仿宋_GB2312" charset="-122"/>
              </a:rPr>
              <a:t>竞赛</a:t>
            </a:r>
            <a:r>
              <a:rPr lang="zh-CN" altLang="en-US" sz="1600" b="1" dirty="0" smtClean="0">
                <a:effectLst>
                  <a:outerShdw blurRad="38100" dist="38100" dir="2700000" algn="tl">
                    <a:srgbClr val="000000">
                      <a:alpha val="43137"/>
                    </a:srgbClr>
                  </a:outerShdw>
                </a:effectLst>
                <a:latin typeface="仿宋_GB2312" charset="-122"/>
                <a:ea typeface="仿宋_GB2312" charset="-122"/>
              </a:rPr>
              <a:t>及“</a:t>
            </a:r>
            <a:r>
              <a:rPr lang="zh-CN" altLang="en-US" sz="1600" b="1" dirty="0">
                <a:effectLst>
                  <a:outerShdw blurRad="38100" dist="38100" dir="2700000" algn="tl">
                    <a:srgbClr val="000000">
                      <a:alpha val="43137"/>
                    </a:srgbClr>
                  </a:outerShdw>
                </a:effectLst>
                <a:latin typeface="仿宋_GB2312" charset="-122"/>
                <a:ea typeface="仿宋_GB2312" charset="-122"/>
              </a:rPr>
              <a:t>聚合力 促发展”小改小革竞赛活动。活动</a:t>
            </a:r>
            <a:r>
              <a:rPr lang="zh-CN" altLang="en-US" sz="1600" b="1" dirty="0" smtClean="0">
                <a:effectLst>
                  <a:outerShdw blurRad="38100" dist="38100" dir="2700000" algn="tl">
                    <a:srgbClr val="000000">
                      <a:alpha val="43137"/>
                    </a:srgbClr>
                  </a:outerShdw>
                </a:effectLst>
                <a:latin typeface="仿宋_GB2312" charset="-122"/>
                <a:ea typeface="仿宋_GB2312" charset="-122"/>
              </a:rPr>
              <a:t>经初评</a:t>
            </a:r>
            <a:r>
              <a:rPr lang="zh-CN" altLang="en-US" sz="1600" b="1" dirty="0">
                <a:effectLst>
                  <a:outerShdw blurRad="38100" dist="38100" dir="2700000" algn="tl">
                    <a:srgbClr val="000000">
                      <a:alpha val="43137"/>
                    </a:srgbClr>
                  </a:outerShdw>
                </a:effectLst>
                <a:latin typeface="仿宋_GB2312" charset="-122"/>
                <a:ea typeface="仿宋_GB2312" charset="-122"/>
              </a:rPr>
              <a:t>讲解会议及现场演示评分等环节最终取得圆满</a:t>
            </a:r>
            <a:r>
              <a:rPr lang="zh-CN" altLang="en-US" sz="1600" b="1" dirty="0" smtClean="0">
                <a:effectLst>
                  <a:outerShdw blurRad="38100" dist="38100" dir="2700000" algn="tl">
                    <a:srgbClr val="000000">
                      <a:alpha val="43137"/>
                    </a:srgbClr>
                  </a:outerShdw>
                </a:effectLst>
                <a:latin typeface="仿宋_GB2312" charset="-122"/>
                <a:ea typeface="仿宋_GB2312" charset="-122"/>
              </a:rPr>
              <a:t>成功</a:t>
            </a:r>
            <a:r>
              <a:rPr lang="zh-CN" altLang="en-US" sz="1600" b="1" dirty="0" smtClean="0">
                <a:effectLst>
                  <a:outerShdw blurRad="38100" dist="38100" dir="2700000" algn="tl">
                    <a:srgbClr val="000000">
                      <a:alpha val="43137"/>
                    </a:srgbClr>
                  </a:outerShdw>
                </a:effectLst>
                <a:latin typeface="仿宋_GB2312" charset="-122"/>
                <a:ea typeface="仿宋_GB2312" charset="-122"/>
                <a:sym typeface="+mn-ea"/>
              </a:rPr>
              <a:t>。</a:t>
            </a:r>
            <a:endParaRPr lang="en-US" altLang="zh-CN" sz="1600" b="1" dirty="0" smtClean="0">
              <a:effectLst>
                <a:outerShdw blurRad="38100" dist="38100" dir="2700000" algn="tl">
                  <a:srgbClr val="000000">
                    <a:alpha val="43137"/>
                  </a:srgbClr>
                </a:outerShdw>
              </a:effectLst>
              <a:latin typeface="仿宋_GB2312" charset="-122"/>
              <a:ea typeface="仿宋_GB2312" charset="-122"/>
              <a:sym typeface="+mn-ea"/>
            </a:endParaRPr>
          </a:p>
          <a:p>
            <a:pPr>
              <a:lnSpc>
                <a:spcPct val="200000"/>
              </a:lnSpc>
            </a:pPr>
            <a:r>
              <a:rPr lang="en-US" altLang="zh-CN" sz="1600" b="1" dirty="0" smtClean="0">
                <a:effectLst>
                  <a:outerShdw blurRad="38100" dist="38100" dir="2700000" algn="tl">
                    <a:srgbClr val="000000">
                      <a:alpha val="43137"/>
                    </a:srgbClr>
                  </a:outerShdw>
                </a:effectLst>
                <a:latin typeface="仿宋_GB2312" charset="-122"/>
                <a:ea typeface="仿宋_GB2312" charset="-122"/>
              </a:rPr>
              <a:t>    11</a:t>
            </a:r>
            <a:r>
              <a:rPr lang="zh-CN" altLang="en-US" sz="1600" b="1" dirty="0">
                <a:effectLst>
                  <a:outerShdw blurRad="38100" dist="38100" dir="2700000" algn="tl">
                    <a:srgbClr val="000000">
                      <a:alpha val="43137"/>
                    </a:srgbClr>
                  </a:outerShdw>
                </a:effectLst>
                <a:latin typeface="仿宋_GB2312" charset="-122"/>
                <a:ea typeface="仿宋_GB2312" charset="-122"/>
              </a:rPr>
              <a:t>月</a:t>
            </a:r>
            <a:r>
              <a:rPr lang="en-US" altLang="zh-CN" sz="1600" b="1" dirty="0">
                <a:effectLst>
                  <a:outerShdw blurRad="38100" dist="38100" dir="2700000" algn="tl">
                    <a:srgbClr val="000000">
                      <a:alpha val="43137"/>
                    </a:srgbClr>
                  </a:outerShdw>
                </a:effectLst>
                <a:latin typeface="仿宋_GB2312" charset="-122"/>
                <a:ea typeface="仿宋_GB2312" charset="-122"/>
              </a:rPr>
              <a:t>5</a:t>
            </a:r>
            <a:r>
              <a:rPr lang="zh-CN" altLang="en-US" sz="1600" b="1" dirty="0">
                <a:effectLst>
                  <a:outerShdw blurRad="38100" dist="38100" dir="2700000" algn="tl">
                    <a:srgbClr val="000000">
                      <a:alpha val="43137"/>
                    </a:srgbClr>
                  </a:outerShdw>
                </a:effectLst>
                <a:latin typeface="仿宋_GB2312" charset="-122"/>
                <a:ea typeface="仿宋_GB2312" charset="-122"/>
              </a:rPr>
              <a:t>日</a:t>
            </a:r>
            <a:r>
              <a:rPr lang="en-US" altLang="zh-CN" sz="1600" b="1" dirty="0">
                <a:effectLst>
                  <a:outerShdw blurRad="38100" dist="38100" dir="2700000" algn="tl">
                    <a:srgbClr val="000000">
                      <a:alpha val="43137"/>
                    </a:srgbClr>
                  </a:outerShdw>
                </a:effectLst>
                <a:latin typeface="仿宋_GB2312" charset="-122"/>
                <a:ea typeface="仿宋_GB2312" charset="-122"/>
              </a:rPr>
              <a:t>9</a:t>
            </a:r>
            <a:r>
              <a:rPr lang="zh-CN" altLang="en-US" sz="1600" b="1" dirty="0">
                <a:effectLst>
                  <a:outerShdw blurRad="38100" dist="38100" dir="2700000" algn="tl">
                    <a:srgbClr val="000000">
                      <a:alpha val="43137"/>
                    </a:srgbClr>
                  </a:outerShdw>
                </a:effectLst>
                <a:latin typeface="仿宋_GB2312" charset="-122"/>
                <a:ea typeface="仿宋_GB2312" charset="-122"/>
              </a:rPr>
              <a:t>时</a:t>
            </a:r>
            <a:r>
              <a:rPr lang="en-US" altLang="zh-CN" sz="1600" b="1" dirty="0">
                <a:effectLst>
                  <a:outerShdw blurRad="38100" dist="38100" dir="2700000" algn="tl">
                    <a:srgbClr val="000000">
                      <a:alpha val="43137"/>
                    </a:srgbClr>
                  </a:outerShdw>
                </a:effectLst>
                <a:latin typeface="仿宋_GB2312" charset="-122"/>
                <a:ea typeface="仿宋_GB2312" charset="-122"/>
              </a:rPr>
              <a:t>30</a:t>
            </a:r>
            <a:r>
              <a:rPr lang="zh-CN" altLang="en-US" sz="1600" b="1" dirty="0">
                <a:effectLst>
                  <a:outerShdw blurRad="38100" dist="38100" dir="2700000" algn="tl">
                    <a:srgbClr val="000000">
                      <a:alpha val="43137"/>
                    </a:srgbClr>
                  </a:outerShdw>
                </a:effectLst>
                <a:latin typeface="仿宋_GB2312" charset="-122"/>
                <a:ea typeface="仿宋_GB2312" charset="-122"/>
              </a:rPr>
              <a:t>分，按照行程表安排的时间节点，考核小组一行十一人先后来到锦州佑鑫石英科技有限公司、锦州佑华硅材料有限公司、锦州阳光锦懋光伏科技有限公司、锦州华昌光伏科技有限公司、锦州阳光能源有限公司、锦州锦华科技有限公司，对各申报项目逐一现场打分。因路途遥远，锦州创惠新能源有限公司参评项目通过视频方式</a:t>
            </a:r>
            <a:r>
              <a:rPr lang="zh-CN" altLang="en-US" sz="1600" b="1" dirty="0" smtClean="0">
                <a:effectLst>
                  <a:outerShdw blurRad="38100" dist="38100" dir="2700000" algn="tl">
                    <a:srgbClr val="000000">
                      <a:alpha val="43137"/>
                    </a:srgbClr>
                  </a:outerShdw>
                </a:effectLst>
                <a:latin typeface="仿宋_GB2312" charset="-122"/>
                <a:ea typeface="仿宋_GB2312" charset="-122"/>
              </a:rPr>
              <a:t>传</a:t>
            </a:r>
            <a:endParaRPr lang="zh-CN" altLang="en-US" sz="1600" b="1" dirty="0">
              <a:effectLst>
                <a:outerShdw blurRad="38100" dist="38100" dir="2700000" algn="tl">
                  <a:srgbClr val="000000">
                    <a:alpha val="43137"/>
                  </a:srgbClr>
                </a:outerShdw>
              </a:effectLst>
              <a:latin typeface="仿宋_GB2312" charset="-122"/>
              <a:ea typeface="仿宋_GB2312" charset="-122"/>
            </a:endParaRPr>
          </a:p>
        </p:txBody>
      </p:sp>
      <p:sp>
        <p:nvSpPr>
          <p:cNvPr id="4" name="矩形 3"/>
          <p:cNvSpPr/>
          <p:nvPr/>
        </p:nvSpPr>
        <p:spPr>
          <a:xfrm>
            <a:off x="1835696" y="505767"/>
            <a:ext cx="5705408" cy="461665"/>
          </a:xfrm>
          <a:prstGeom prst="rect">
            <a:avLst/>
          </a:prstGeom>
        </p:spPr>
        <p:txBody>
          <a:bodyPr wrap="none">
            <a:spAutoFit/>
          </a:bodyPr>
          <a:lstStyle/>
          <a:p>
            <a:r>
              <a:rPr lang="zh-CN" altLang="en-US" sz="2400" b="1" noProof="1">
                <a:solidFill>
                  <a:schemeClr val="accent1">
                    <a:lumMod val="50000"/>
                  </a:schemeClr>
                </a:solidFill>
                <a:effectLst>
                  <a:outerShdw blurRad="38100" dist="38100" dir="2700000" algn="tl">
                    <a:srgbClr val="000000">
                      <a:alpha val="43137"/>
                    </a:srgbClr>
                  </a:outerShdw>
                </a:effectLst>
                <a:latin typeface="华文行楷" pitchFamily="2" charset="-122"/>
                <a:ea typeface="华文行楷" pitchFamily="2" charset="-122"/>
              </a:rPr>
              <a:t>凝心聚力  共促发展  互学互鉴  共创辉煌</a:t>
            </a:r>
            <a:endParaRPr lang="zh-CN" altLang="en-US" sz="2400" dirty="0">
              <a:latin typeface="华文行楷" pitchFamily="2" charset="-122"/>
              <a:ea typeface="华文行楷" pitchFamily="2" charset="-122"/>
            </a:endParaRPr>
          </a:p>
        </p:txBody>
      </p:sp>
      <p:sp>
        <p:nvSpPr>
          <p:cNvPr id="5" name="矩形 4"/>
          <p:cNvSpPr/>
          <p:nvPr/>
        </p:nvSpPr>
        <p:spPr>
          <a:xfrm>
            <a:off x="3060056" y="939362"/>
            <a:ext cx="6048672" cy="276999"/>
          </a:xfrm>
          <a:prstGeom prst="rect">
            <a:avLst/>
          </a:prstGeom>
        </p:spPr>
        <p:txBody>
          <a:bodyPr wrap="square">
            <a:spAutoFit/>
          </a:bodyPr>
          <a:lstStyle/>
          <a:p>
            <a:r>
              <a:rPr lang="en-US" altLang="zh-CN" sz="1200" b="1" dirty="0" smtClean="0">
                <a:solidFill>
                  <a:srgbClr val="0070C0"/>
                </a:solidFill>
                <a:latin typeface="华文中宋" panose="02010600040101010101" pitchFamily="2" charset="-122"/>
                <a:ea typeface="华文中宋" panose="02010600040101010101" pitchFamily="2" charset="-122"/>
              </a:rPr>
              <a:t>——</a:t>
            </a:r>
            <a:r>
              <a:rPr lang="zh-CN" altLang="en-US" sz="1200" b="1" dirty="0">
                <a:solidFill>
                  <a:srgbClr val="0070C0"/>
                </a:solidFill>
                <a:latin typeface="华文中宋" panose="02010600040101010101" pitchFamily="2" charset="-122"/>
                <a:ea typeface="华文中宋" panose="02010600040101010101" pitchFamily="2" charset="-122"/>
              </a:rPr>
              <a:t>“公开解难题 民主促发展”</a:t>
            </a:r>
            <a:r>
              <a:rPr lang="en-US" altLang="zh-CN" sz="1200" b="1" dirty="0">
                <a:solidFill>
                  <a:srgbClr val="0070C0"/>
                </a:solidFill>
                <a:latin typeface="华文中宋" panose="02010600040101010101" pitchFamily="2" charset="-122"/>
                <a:ea typeface="华文中宋" panose="02010600040101010101" pitchFamily="2" charset="-122"/>
              </a:rPr>
              <a:t>OPL</a:t>
            </a:r>
            <a:r>
              <a:rPr lang="zh-CN" altLang="en-US" sz="1200" b="1" dirty="0">
                <a:solidFill>
                  <a:srgbClr val="0070C0"/>
                </a:solidFill>
                <a:latin typeface="华文中宋" panose="02010600040101010101" pitchFamily="2" charset="-122"/>
                <a:ea typeface="华文中宋" panose="02010600040101010101" pitchFamily="2" charset="-122"/>
              </a:rPr>
              <a:t>竞赛</a:t>
            </a:r>
            <a:r>
              <a:rPr lang="zh-CN" altLang="en-US" sz="1200" b="1" dirty="0" smtClean="0">
                <a:solidFill>
                  <a:srgbClr val="0070C0"/>
                </a:solidFill>
                <a:latin typeface="华文中宋" panose="02010600040101010101" pitchFamily="2" charset="-122"/>
                <a:ea typeface="华文中宋" panose="02010600040101010101" pitchFamily="2" charset="-122"/>
              </a:rPr>
              <a:t>及“</a:t>
            </a:r>
            <a:r>
              <a:rPr lang="zh-CN" altLang="en-US" sz="1200" b="1" dirty="0">
                <a:solidFill>
                  <a:srgbClr val="0070C0"/>
                </a:solidFill>
                <a:latin typeface="华文中宋" panose="02010600040101010101" pitchFamily="2" charset="-122"/>
                <a:ea typeface="华文中宋" panose="02010600040101010101" pitchFamily="2" charset="-122"/>
              </a:rPr>
              <a:t>聚合力 促发展”小改小革竞赛活动报道</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613036" y="699541"/>
            <a:ext cx="7917928" cy="3539430"/>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charset="-122"/>
                <a:ea typeface="仿宋_GB2312" charset="-122"/>
              </a:rPr>
              <a:t>传送到评委微信群中。市总工会领导也在百忙之中抽出时间来到我们的评比现场。员工们将实际工作岗位上总结的操作技法通过简单明了的方式表达出来，日常的小发明小创造小革新展示给各位评委，展示的过程也是行业内各单位相互学习互相交流的机会</a:t>
            </a:r>
            <a:r>
              <a:rPr lang="zh-CN" altLang="en-US" sz="1600" b="1" dirty="0" smtClean="0">
                <a:effectLst>
                  <a:outerShdw blurRad="38100" dist="38100" dir="2700000" algn="tl">
                    <a:srgbClr val="000000">
                      <a:alpha val="43137"/>
                    </a:srgbClr>
                  </a:outerShdw>
                </a:effectLst>
                <a:latin typeface="仿宋_GB2312" charset="-122"/>
                <a:ea typeface="仿宋_GB2312" charset="-122"/>
              </a:rPr>
              <a:t>。</a:t>
            </a:r>
            <a:endParaRPr lang="en-US" altLang="zh-CN" sz="1600" b="1" dirty="0" smtClean="0">
              <a:effectLst>
                <a:outerShdw blurRad="38100" dist="38100" dir="2700000" algn="tl">
                  <a:srgbClr val="000000">
                    <a:alpha val="43137"/>
                  </a:srgbClr>
                </a:outerShdw>
              </a:effectLst>
              <a:latin typeface="仿宋_GB2312" charset="-122"/>
              <a:ea typeface="仿宋_GB2312" charset="-122"/>
            </a:endParaRPr>
          </a:p>
          <a:p>
            <a:pPr>
              <a:lnSpc>
                <a:spcPct val="200000"/>
              </a:lnSpc>
            </a:pPr>
            <a:r>
              <a:rPr lang="zh-CN" altLang="en-US" sz="1600" b="1" dirty="0" smtClean="0">
                <a:effectLst>
                  <a:outerShdw blurRad="38100" dist="38100" dir="2700000" algn="tl">
                    <a:srgbClr val="000000">
                      <a:alpha val="43137"/>
                    </a:srgbClr>
                  </a:outerShdw>
                </a:effectLst>
                <a:latin typeface="仿宋_GB2312" charset="-122"/>
                <a:ea typeface="仿宋_GB2312" charset="-122"/>
              </a:rPr>
              <a:t>    员工们</a:t>
            </a:r>
            <a:r>
              <a:rPr lang="zh-CN" altLang="en-US" sz="1600" b="1" dirty="0">
                <a:effectLst>
                  <a:outerShdw blurRad="38100" dist="38100" dir="2700000" algn="tl">
                    <a:srgbClr val="000000">
                      <a:alpha val="43137"/>
                    </a:srgbClr>
                  </a:outerShdw>
                </a:effectLst>
                <a:latin typeface="仿宋_GB2312" charset="-122"/>
                <a:ea typeface="仿宋_GB2312" charset="-122"/>
              </a:rPr>
              <a:t>讲解简明易懂、深入浅出，操作易于掌握、便于实施，评委们通过现场评分环节，更直观的感受到</a:t>
            </a:r>
            <a:r>
              <a:rPr lang="en-US" altLang="zh-CN" sz="1600" b="1" dirty="0">
                <a:effectLst>
                  <a:outerShdw blurRad="38100" dist="38100" dir="2700000" algn="tl">
                    <a:srgbClr val="000000">
                      <a:alpha val="43137"/>
                    </a:srgbClr>
                  </a:outerShdw>
                </a:effectLst>
                <a:latin typeface="仿宋_GB2312" charset="-122"/>
                <a:ea typeface="仿宋_GB2312" charset="-122"/>
              </a:rPr>
              <a:t>OPL</a:t>
            </a:r>
            <a:r>
              <a:rPr lang="zh-CN" altLang="en-US" sz="1600" b="1" dirty="0">
                <a:effectLst>
                  <a:outerShdw blurRad="38100" dist="38100" dir="2700000" algn="tl">
                    <a:srgbClr val="000000">
                      <a:alpha val="43137"/>
                    </a:srgbClr>
                  </a:outerShdw>
                </a:effectLst>
                <a:latin typeface="仿宋_GB2312" charset="-122"/>
                <a:ea typeface="仿宋_GB2312" charset="-122"/>
              </a:rPr>
              <a:t>将班组成员由被教育者转变成了教育者、小改小革员工的创新创造；使每一个员工有了展示自己风采和魅力的机会</a:t>
            </a:r>
            <a:r>
              <a:rPr lang="zh-CN" altLang="en-US" sz="1600" b="1" dirty="0" smtClean="0">
                <a:effectLst>
                  <a:outerShdw blurRad="38100" dist="38100" dir="2700000" algn="tl">
                    <a:srgbClr val="000000">
                      <a:alpha val="43137"/>
                    </a:srgbClr>
                  </a:outerShdw>
                </a:effectLst>
                <a:latin typeface="仿宋_GB2312" charset="-122"/>
                <a:ea typeface="仿宋_GB2312" charset="-122"/>
              </a:rPr>
              <a:t>。</a:t>
            </a:r>
            <a:endParaRPr lang="zh-CN" altLang="en-US" sz="1600" b="1" dirty="0">
              <a:effectLst>
                <a:outerShdw blurRad="38100" dist="38100" dir="2700000" algn="tl">
                  <a:srgbClr val="000000">
                    <a:alpha val="43137"/>
                  </a:srgbClr>
                </a:outerShdw>
              </a:effectLst>
              <a:latin typeface="仿宋_GB2312" charset="-122"/>
              <a:ea typeface="仿宋_GB2312" charset="-122"/>
            </a:endParaRPr>
          </a:p>
        </p:txBody>
      </p:sp>
    </p:spTree>
    <p:extLst>
      <p:ext uri="{BB962C8B-B14F-4D97-AF65-F5344CB8AC3E}">
        <p14:creationId xmlns:p14="http://schemas.microsoft.com/office/powerpoint/2010/main" val="3933465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3"/>
          <a:stretch>
            <a:fillRect/>
          </a:stretch>
        </p:blipFill>
        <p:spPr>
          <a:xfrm>
            <a:off x="1134745" y="1143000"/>
            <a:ext cx="3475990" cy="2552700"/>
          </a:xfrm>
          <a:prstGeom prst="rect">
            <a:avLst/>
          </a:prstGeom>
        </p:spPr>
      </p:pic>
      <p:pic>
        <p:nvPicPr>
          <p:cNvPr id="4" name="图片 3" descr="326a1fe3c5af8bf6862a039b2f82560"/>
          <p:cNvPicPr>
            <a:picLocks noChangeAspect="1"/>
          </p:cNvPicPr>
          <p:nvPr/>
        </p:nvPicPr>
        <p:blipFill>
          <a:blip r:embed="rId4"/>
          <a:stretch>
            <a:fillRect/>
          </a:stretch>
        </p:blipFill>
        <p:spPr>
          <a:xfrm>
            <a:off x="4685030" y="1143000"/>
            <a:ext cx="3439160" cy="2552700"/>
          </a:xfrm>
          <a:prstGeom prst="rect">
            <a:avLst/>
          </a:prstGeom>
        </p:spPr>
      </p:pic>
      <p:sp>
        <p:nvSpPr>
          <p:cNvPr id="5" name="矩形 4"/>
          <p:cNvSpPr/>
          <p:nvPr/>
        </p:nvSpPr>
        <p:spPr>
          <a:xfrm>
            <a:off x="4018002" y="4155926"/>
            <a:ext cx="1107996" cy="369332"/>
          </a:xfrm>
          <a:prstGeom prst="rect">
            <a:avLst/>
          </a:prstGeom>
        </p:spPr>
        <p:txBody>
          <a:bodyPr wrap="none">
            <a:spAutoFit/>
          </a:bodyPr>
          <a:lstStyle/>
          <a:p>
            <a:r>
              <a:rPr lang="zh-CN" altLang="en-US"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中宋" panose="02010600040101010101" pitchFamily="2" charset="-122"/>
                <a:ea typeface="华文中宋" panose="02010600040101010101" pitchFamily="2" charset="-122"/>
              </a:rPr>
              <a:t>评审现场</a:t>
            </a:r>
          </a:p>
        </p:txBody>
      </p:sp>
    </p:spTree>
    <p:extLst>
      <p:ext uri="{BB962C8B-B14F-4D97-AF65-F5344CB8AC3E}">
        <p14:creationId xmlns:p14="http://schemas.microsoft.com/office/powerpoint/2010/main" val="3816833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00" y="0"/>
            <a:ext cx="9144000" cy="5143500"/>
          </a:xfrm>
          <a:prstGeom prst="rect">
            <a:avLst/>
          </a:prstGeom>
        </p:spPr>
      </p:pic>
      <p:pic>
        <p:nvPicPr>
          <p:cNvPr id="3" name="图片 2" descr="baa70720450cab20aa4b1f9195fd10c"/>
          <p:cNvPicPr>
            <a:picLocks noChangeAspect="1"/>
          </p:cNvPicPr>
          <p:nvPr/>
        </p:nvPicPr>
        <p:blipFill>
          <a:blip r:embed="rId3"/>
          <a:stretch>
            <a:fillRect/>
          </a:stretch>
        </p:blipFill>
        <p:spPr>
          <a:xfrm>
            <a:off x="1257935" y="846455"/>
            <a:ext cx="6628765" cy="2938145"/>
          </a:xfrm>
          <a:prstGeom prst="rect">
            <a:avLst/>
          </a:prstGeom>
        </p:spPr>
      </p:pic>
      <p:sp>
        <p:nvSpPr>
          <p:cNvPr id="4" name="矩形 3"/>
          <p:cNvSpPr/>
          <p:nvPr/>
        </p:nvSpPr>
        <p:spPr>
          <a:xfrm>
            <a:off x="4018002" y="4155926"/>
            <a:ext cx="1107996" cy="369332"/>
          </a:xfrm>
          <a:prstGeom prst="rect">
            <a:avLst/>
          </a:prstGeom>
        </p:spPr>
        <p:txBody>
          <a:bodyPr wrap="none">
            <a:spAutoFit/>
          </a:bodyPr>
          <a:lstStyle/>
          <a:p>
            <a:r>
              <a:rPr lang="zh-CN" altLang="en-US"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中宋" panose="02010600040101010101" pitchFamily="2" charset="-122"/>
                <a:ea typeface="华文中宋" panose="02010600040101010101" pitchFamily="2" charset="-122"/>
              </a:rPr>
              <a:t>评审现场</a:t>
            </a:r>
          </a:p>
        </p:txBody>
      </p:sp>
    </p:spTree>
    <p:extLst>
      <p:ext uri="{BB962C8B-B14F-4D97-AF65-F5344CB8AC3E}">
        <p14:creationId xmlns:p14="http://schemas.microsoft.com/office/powerpoint/2010/main" val="3816833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773578" y="699542"/>
            <a:ext cx="7596844" cy="3539430"/>
          </a:xfrm>
          <a:prstGeom prst="rect">
            <a:avLst/>
          </a:prstGeom>
        </p:spPr>
        <p:txBody>
          <a:bodyPr wrap="square">
            <a:spAutoFit/>
          </a:bodyPr>
          <a:lstStyle/>
          <a:p>
            <a:pPr>
              <a:lnSpc>
                <a:spcPct val="200000"/>
              </a:lnSpc>
            </a:pPr>
            <a:r>
              <a:rPr lang="en-US" altLang="zh-CN" sz="1600" b="1" dirty="0" smtClean="0">
                <a:effectLst>
                  <a:outerShdw blurRad="38100" dist="38100" dir="2700000" algn="tl">
                    <a:srgbClr val="000000">
                      <a:alpha val="43137"/>
                    </a:srgbClr>
                  </a:outerShdw>
                </a:effectLst>
                <a:latin typeface="仿宋_GB2312" charset="-122"/>
                <a:ea typeface="仿宋_GB2312" charset="-122"/>
              </a:rPr>
              <a:t>    12</a:t>
            </a:r>
            <a:r>
              <a:rPr lang="zh-CN" altLang="en-US" sz="1600" b="1" dirty="0">
                <a:effectLst>
                  <a:outerShdw blurRad="38100" dist="38100" dir="2700000" algn="tl">
                    <a:srgbClr val="000000">
                      <a:alpha val="43137"/>
                    </a:srgbClr>
                  </a:outerShdw>
                </a:effectLst>
                <a:latin typeface="仿宋_GB2312" charset="-122"/>
                <a:ea typeface="仿宋_GB2312" charset="-122"/>
              </a:rPr>
              <a:t>月</a:t>
            </a:r>
            <a:r>
              <a:rPr lang="en-US" altLang="zh-CN" sz="1600" b="1" dirty="0">
                <a:effectLst>
                  <a:outerShdw blurRad="38100" dist="38100" dir="2700000" algn="tl">
                    <a:srgbClr val="000000">
                      <a:alpha val="43137"/>
                    </a:srgbClr>
                  </a:outerShdw>
                </a:effectLst>
                <a:latin typeface="仿宋_GB2312" charset="-122"/>
                <a:ea typeface="仿宋_GB2312" charset="-122"/>
              </a:rPr>
              <a:t>11</a:t>
            </a:r>
            <a:r>
              <a:rPr lang="zh-CN" altLang="en-US" sz="1600" b="1" dirty="0">
                <a:effectLst>
                  <a:outerShdw blurRad="38100" dist="38100" dir="2700000" algn="tl">
                    <a:srgbClr val="000000">
                      <a:alpha val="43137"/>
                    </a:srgbClr>
                  </a:outerShdw>
                </a:effectLst>
                <a:latin typeface="仿宋_GB2312" charset="-122"/>
                <a:ea typeface="仿宋_GB2312" charset="-122"/>
              </a:rPr>
              <a:t>日下午，锦州市光伏行业单点教育</a:t>
            </a:r>
            <a:r>
              <a:rPr lang="en-US" altLang="zh-CN" sz="1600" b="1" dirty="0">
                <a:effectLst>
                  <a:outerShdw blurRad="38100" dist="38100" dir="2700000" algn="tl">
                    <a:srgbClr val="000000">
                      <a:alpha val="43137"/>
                    </a:srgbClr>
                  </a:outerShdw>
                </a:effectLst>
                <a:latin typeface="仿宋_GB2312" charset="-122"/>
                <a:ea typeface="仿宋_GB2312" charset="-122"/>
              </a:rPr>
              <a:t>OPL</a:t>
            </a:r>
            <a:r>
              <a:rPr lang="zh-CN" altLang="en-US" sz="1600" b="1" dirty="0">
                <a:effectLst>
                  <a:outerShdw blurRad="38100" dist="38100" dir="2700000" algn="tl">
                    <a:srgbClr val="000000">
                      <a:alpha val="43137"/>
                    </a:srgbClr>
                  </a:outerShdw>
                </a:effectLst>
                <a:latin typeface="仿宋_GB2312" charset="-122"/>
                <a:ea typeface="仿宋_GB2312" charset="-122"/>
              </a:rPr>
              <a:t>和小改小革活动成果发布会在市总工会四楼会议室举行，行业所属各单位工会主席及行政领导参加了此次会议，会议由行业工会副主席陆璐主持。会上对本次活动各个环节做详细总结回顾，并通过座谈形式，结合本单位实际谈对本次活动的感受和体会，参会人员发言踊跃，所谈感受深刻意见中肯，表示通过本次活动挖掘出员工的聪明才智，提高了员工的工作热情，调动了员工开拓创新的积极性和创造性，通过知识、经验、技能的充分共享实现了企业的技术革新。</a:t>
            </a:r>
          </a:p>
        </p:txBody>
      </p:sp>
    </p:spTree>
    <p:extLst>
      <p:ext uri="{BB962C8B-B14F-4D97-AF65-F5344CB8AC3E}">
        <p14:creationId xmlns:p14="http://schemas.microsoft.com/office/powerpoint/2010/main" val="3816833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矩形 3"/>
          <p:cNvSpPr/>
          <p:nvPr/>
        </p:nvSpPr>
        <p:spPr>
          <a:xfrm>
            <a:off x="3671753" y="4299942"/>
            <a:ext cx="1800493" cy="369332"/>
          </a:xfrm>
          <a:prstGeom prst="rect">
            <a:avLst/>
          </a:prstGeom>
        </p:spPr>
        <p:txBody>
          <a:bodyPr wrap="none">
            <a:spAutoFit/>
          </a:bodyPr>
          <a:lstStyle/>
          <a:p>
            <a:r>
              <a:rPr lang="zh-CN" altLang="en-US"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中宋" panose="02010600040101010101" pitchFamily="2" charset="-122"/>
                <a:ea typeface="华文中宋" panose="02010600040101010101" pitchFamily="2" charset="-122"/>
              </a:rPr>
              <a:t>成果发布会现场</a:t>
            </a:r>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08" y="771550"/>
            <a:ext cx="8028384" cy="3320196"/>
          </a:xfrm>
          <a:prstGeom prst="rect">
            <a:avLst/>
          </a:prstGeom>
        </p:spPr>
      </p:pic>
    </p:spTree>
    <p:extLst>
      <p:ext uri="{BB962C8B-B14F-4D97-AF65-F5344CB8AC3E}">
        <p14:creationId xmlns:p14="http://schemas.microsoft.com/office/powerpoint/2010/main" val="2238058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613098" y="411510"/>
            <a:ext cx="7959724" cy="4524315"/>
          </a:xfrm>
          <a:prstGeom prst="rect">
            <a:avLst/>
          </a:prstGeom>
        </p:spPr>
        <p:txBody>
          <a:bodyPr wrap="square">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_GB2312" charset="-122"/>
                <a:ea typeface="仿宋_GB2312" charset="-122"/>
              </a:rPr>
              <a:t>    之后</a:t>
            </a:r>
            <a:r>
              <a:rPr lang="zh-CN" altLang="en-US" sz="1600" b="1" dirty="0">
                <a:effectLst>
                  <a:outerShdw blurRad="38100" dist="38100" dir="2700000" algn="tl">
                    <a:srgbClr val="000000">
                      <a:alpha val="43137"/>
                    </a:srgbClr>
                  </a:outerShdw>
                </a:effectLst>
                <a:latin typeface="仿宋_GB2312" charset="-122"/>
                <a:ea typeface="仿宋_GB2312" charset="-122"/>
              </a:rPr>
              <a:t>，由行业工会孟主席宣读表彰决定。市总工会副主席孟军、民管部部长周晨、生产部部长鲍春香分别为优秀组织奖，获奖项目颁发牌匾和荣誉证书以示鼓励，我集团公司共有</a:t>
            </a:r>
            <a:r>
              <a:rPr lang="en-US" altLang="zh-CN" sz="1600" b="1" dirty="0">
                <a:effectLst>
                  <a:outerShdw blurRad="38100" dist="38100" dir="2700000" algn="tl">
                    <a:srgbClr val="000000">
                      <a:alpha val="43137"/>
                    </a:srgbClr>
                  </a:outerShdw>
                </a:effectLst>
                <a:latin typeface="仿宋_GB2312" charset="-122"/>
                <a:ea typeface="仿宋_GB2312" charset="-122"/>
              </a:rPr>
              <a:t>22</a:t>
            </a:r>
            <a:r>
              <a:rPr lang="zh-CN" altLang="en-US" sz="1600" b="1" dirty="0">
                <a:effectLst>
                  <a:outerShdw blurRad="38100" dist="38100" dir="2700000" algn="tl">
                    <a:srgbClr val="000000">
                      <a:alpha val="43137"/>
                    </a:srgbClr>
                  </a:outerShdw>
                </a:effectLst>
                <a:latin typeface="仿宋_GB2312" charset="-122"/>
                <a:ea typeface="仿宋_GB2312" charset="-122"/>
              </a:rPr>
              <a:t>个项目分获</a:t>
            </a:r>
            <a:r>
              <a:rPr lang="en-US" altLang="zh-CN" sz="1600" b="1" dirty="0">
                <a:effectLst>
                  <a:outerShdw blurRad="38100" dist="38100" dir="2700000" algn="tl">
                    <a:srgbClr val="000000">
                      <a:alpha val="43137"/>
                    </a:srgbClr>
                  </a:outerShdw>
                </a:effectLst>
                <a:latin typeface="仿宋_GB2312" charset="-122"/>
                <a:ea typeface="仿宋_GB2312" charset="-122"/>
              </a:rPr>
              <a:t>OPL</a:t>
            </a:r>
            <a:r>
              <a:rPr lang="zh-CN" altLang="en-US" sz="1600" b="1" dirty="0">
                <a:effectLst>
                  <a:outerShdw blurRad="38100" dist="38100" dir="2700000" algn="tl">
                    <a:srgbClr val="000000">
                      <a:alpha val="43137"/>
                    </a:srgbClr>
                  </a:outerShdw>
                </a:effectLst>
                <a:latin typeface="仿宋_GB2312" charset="-122"/>
                <a:ea typeface="仿宋_GB2312" charset="-122"/>
              </a:rPr>
              <a:t>及小改小革一二三等奖。最后，市总工会副主席孟军做重要讲话，他指出，光伏行业工会联合会自</a:t>
            </a:r>
            <a:r>
              <a:rPr lang="en-US" altLang="zh-CN" sz="1600" b="1" dirty="0">
                <a:effectLst>
                  <a:outerShdw blurRad="38100" dist="38100" dir="2700000" algn="tl">
                    <a:srgbClr val="000000">
                      <a:alpha val="43137"/>
                    </a:srgbClr>
                  </a:outerShdw>
                </a:effectLst>
                <a:latin typeface="仿宋_GB2312" charset="-122"/>
                <a:ea typeface="仿宋_GB2312" charset="-122"/>
              </a:rPr>
              <a:t>2014</a:t>
            </a:r>
            <a:r>
              <a:rPr lang="zh-CN" altLang="en-US" sz="1600" b="1" dirty="0">
                <a:effectLst>
                  <a:outerShdw blurRad="38100" dist="38100" dir="2700000" algn="tl">
                    <a:srgbClr val="000000">
                      <a:alpha val="43137"/>
                    </a:srgbClr>
                  </a:outerShdw>
                </a:effectLst>
                <a:latin typeface="仿宋_GB2312" charset="-122"/>
                <a:ea typeface="仿宋_GB2312" charset="-122"/>
              </a:rPr>
              <a:t>年成立以来，开展了一系列围绕促进企业发展和职工成长的新鲜、生动、活泼的活动，工作设计越来越接地气，活动成果越来越显现，企业和职工也是越来越欢迎。特别是我亲自带队参加了这次点滴教育</a:t>
            </a:r>
            <a:r>
              <a:rPr lang="en-US" altLang="zh-CN" sz="1600" b="1" dirty="0">
                <a:effectLst>
                  <a:outerShdw blurRad="38100" dist="38100" dir="2700000" algn="tl">
                    <a:srgbClr val="000000">
                      <a:alpha val="43137"/>
                    </a:srgbClr>
                  </a:outerShdw>
                </a:effectLst>
                <a:latin typeface="仿宋_GB2312" charset="-122"/>
                <a:ea typeface="仿宋_GB2312" charset="-122"/>
              </a:rPr>
              <a:t>OPL</a:t>
            </a:r>
            <a:r>
              <a:rPr lang="zh-CN" altLang="en-US" sz="1600" b="1" dirty="0">
                <a:effectLst>
                  <a:outerShdw blurRad="38100" dist="38100" dir="2700000" algn="tl">
                    <a:srgbClr val="000000">
                      <a:alpha val="43137"/>
                    </a:srgbClr>
                  </a:outerShdw>
                </a:effectLst>
                <a:latin typeface="仿宋_GB2312" charset="-122"/>
                <a:ea typeface="仿宋_GB2312" charset="-122"/>
              </a:rPr>
              <a:t>和小改小革活动的现场演示评分环节，认真倾听了职工对申报项目的讲解说明，真切感受到我们职工的智慧和力量是无穷的，这些能量需要我们各级工会组织去设计合适的活动载体来凝聚起来，进而实现促进企业发展和职工自身成长的双赢。</a:t>
            </a:r>
          </a:p>
        </p:txBody>
      </p:sp>
    </p:spTree>
    <p:extLst>
      <p:ext uri="{BB962C8B-B14F-4D97-AF65-F5344CB8AC3E}">
        <p14:creationId xmlns:p14="http://schemas.microsoft.com/office/powerpoint/2010/main" val="2238058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647564" y="598133"/>
            <a:ext cx="7848872" cy="1569660"/>
          </a:xfrm>
          <a:prstGeom prst="rect">
            <a:avLst/>
          </a:prstGeom>
        </p:spPr>
        <p:txBody>
          <a:bodyPr wrap="square">
            <a:spAutoFit/>
          </a:bodyPr>
          <a:lstStyle/>
          <a:p>
            <a:pPr>
              <a:lnSpc>
                <a:spcPct val="200000"/>
              </a:lnSpc>
              <a:spcBef>
                <a:spcPts val="0"/>
              </a:spcBef>
              <a:spcAft>
                <a:spcPts val="0"/>
              </a:spcAft>
            </a:pPr>
            <a:r>
              <a:rPr lang="zh-CN" altLang="en-US" sz="1600" b="1" dirty="0" smtClean="0">
                <a:effectLst>
                  <a:outerShdw blurRad="38100" dist="38100" dir="2700000" algn="tl">
                    <a:srgbClr val="000000">
                      <a:alpha val="43137"/>
                    </a:srgbClr>
                  </a:outerShdw>
                </a:effectLst>
                <a:latin typeface="仿宋_GB2312" charset="-122"/>
                <a:ea typeface="仿宋_GB2312" charset="-122"/>
              </a:rPr>
              <a:t>    相信</a:t>
            </a:r>
            <a:r>
              <a:rPr lang="zh-CN" altLang="en-US" sz="1600" b="1" dirty="0">
                <a:effectLst>
                  <a:outerShdw blurRad="38100" dist="38100" dir="2700000" algn="tl">
                    <a:srgbClr val="000000">
                      <a:alpha val="43137"/>
                    </a:srgbClr>
                  </a:outerShdw>
                </a:effectLst>
                <a:latin typeface="仿宋_GB2312" charset="-122"/>
                <a:ea typeface="仿宋_GB2312" charset="-122"/>
              </a:rPr>
              <a:t>通过活动中的经验共享、思维碰撞、共同研讨，将激发行业内各企业员工拓宽思路、总结经验、相互学习，进一步提升</a:t>
            </a:r>
            <a:r>
              <a:rPr lang="zh-CN" altLang="en-US" sz="1600" b="1" dirty="0">
                <a:effectLst>
                  <a:outerShdw blurRad="38100" dist="38100" dir="2700000" algn="tl">
                    <a:srgbClr val="000000">
                      <a:alpha val="43137"/>
                    </a:srgbClr>
                  </a:outerShdw>
                </a:effectLst>
                <a:latin typeface="仿宋_GB2312" charset="-122"/>
                <a:ea typeface="仿宋_GB2312" charset="-122"/>
                <a:sym typeface="+mn-ea"/>
              </a:rPr>
              <a:t>企业核心竞争力，为实现行业内各企业稳定持续发展提供有力支持。</a:t>
            </a:r>
            <a:endParaRPr lang="zh-CN" altLang="en-US" sz="1600" b="1" dirty="0">
              <a:effectLst>
                <a:outerShdw blurRad="38100" dist="38100" dir="2700000" algn="tl">
                  <a:srgbClr val="000000">
                    <a:alpha val="43137"/>
                  </a:srgbClr>
                </a:outerShdw>
              </a:effectLst>
              <a:latin typeface="仿宋_GB2312" charset="-122"/>
              <a:ea typeface="仿宋_GB2312" charset="-122"/>
            </a:endParaRPr>
          </a:p>
        </p:txBody>
      </p:sp>
    </p:spTree>
    <p:extLst>
      <p:ext uri="{BB962C8B-B14F-4D97-AF65-F5344CB8AC3E}">
        <p14:creationId xmlns:p14="http://schemas.microsoft.com/office/powerpoint/2010/main" val="2889031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矩形 2"/>
          <p:cNvSpPr/>
          <p:nvPr/>
        </p:nvSpPr>
        <p:spPr>
          <a:xfrm>
            <a:off x="2547059" y="4324836"/>
            <a:ext cx="4108817" cy="369332"/>
          </a:xfrm>
          <a:prstGeom prst="rect">
            <a:avLst/>
          </a:prstGeom>
        </p:spPr>
        <p:txBody>
          <a:bodyPr wrap="none">
            <a:spAutoFit/>
          </a:bodyPr>
          <a:lstStyle/>
          <a:p>
            <a:r>
              <a:rPr lang="zh-CN" altLang="en-US"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中宋" panose="02010600040101010101" pitchFamily="2" charset="-122"/>
                <a:ea typeface="华文中宋" panose="02010600040101010101" pitchFamily="2" charset="-122"/>
              </a:rPr>
              <a:t>光伏行业工会主席孟京红宣读表彰决定</a:t>
            </a:r>
            <a:endParaRPr lang="zh-CN" altLang="en-US" dirty="0"/>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80339" y="771550"/>
            <a:ext cx="5650390" cy="3311128"/>
          </a:xfrm>
          <a:prstGeom prst="rect">
            <a:avLst/>
          </a:prstGeom>
        </p:spPr>
      </p:pic>
    </p:spTree>
    <p:extLst>
      <p:ext uri="{BB962C8B-B14F-4D97-AF65-F5344CB8AC3E}">
        <p14:creationId xmlns:p14="http://schemas.microsoft.com/office/powerpoint/2010/main" val="2889031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48588" name="矩形 3"/>
          <p:cNvSpPr>
            <a:spLocks noChangeArrowheads="1"/>
          </p:cNvSpPr>
          <p:nvPr/>
        </p:nvSpPr>
        <p:spPr bwMode="auto">
          <a:xfrm>
            <a:off x="303213" y="736600"/>
            <a:ext cx="8605837" cy="510540"/>
          </a:xfrm>
          <a:prstGeom prst="rect">
            <a:avLst/>
          </a:prstGeom>
          <a:noFill/>
          <a:ln>
            <a:noFill/>
          </a:ln>
        </p:spPr>
        <p:txBody>
          <a:bodyPr>
            <a:spAutoFit/>
          </a:bodyPr>
          <a:lstStyle/>
          <a:p>
            <a:pPr>
              <a:lnSpc>
                <a:spcPct val="175000"/>
              </a:lnSpc>
            </a:pPr>
            <a:r>
              <a:rPr lang="en-US" altLang="zh-CN" sz="1600" b="1" dirty="0">
                <a:latin typeface="仿宋_GB2312" pitchFamily="49" charset="-122"/>
                <a:ea typeface="仿宋_GB2312" pitchFamily="49" charset="-122"/>
              </a:rPr>
              <a:t>    </a:t>
            </a:r>
            <a:endParaRPr lang="zh-CN" altLang="zh-CN" sz="1600" b="1" dirty="0">
              <a:latin typeface="仿宋_GB2312" pitchFamily="49" charset="-122"/>
              <a:ea typeface="仿宋_GB2312" pitchFamily="49" charset="-122"/>
            </a:endParaRPr>
          </a:p>
        </p:txBody>
      </p:sp>
      <p:sp>
        <p:nvSpPr>
          <p:cNvPr id="2" name="矩形 1"/>
          <p:cNvSpPr/>
          <p:nvPr/>
        </p:nvSpPr>
        <p:spPr>
          <a:xfrm>
            <a:off x="2667138" y="4244320"/>
            <a:ext cx="3877985" cy="369332"/>
          </a:xfrm>
          <a:prstGeom prst="rect">
            <a:avLst/>
          </a:prstGeom>
        </p:spPr>
        <p:txBody>
          <a:bodyPr wrap="none">
            <a:spAutoFit/>
          </a:bodyPr>
          <a:lstStyle/>
          <a:p>
            <a:r>
              <a:rPr lang="zh-CN" altLang="en-US"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中宋" panose="02010600040101010101" pitchFamily="2" charset="-122"/>
                <a:ea typeface="华文中宋" panose="02010600040101010101" pitchFamily="2" charset="-122"/>
              </a:rPr>
              <a:t>锦州市</a:t>
            </a:r>
            <a:r>
              <a:rPr lang="zh-CN" altLang="en-US"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中宋" panose="02010600040101010101" pitchFamily="2" charset="-122"/>
                <a:ea typeface="华文中宋" panose="02010600040101010101" pitchFamily="2" charset="-122"/>
              </a:rPr>
              <a:t>总工会副主席孟军做重要讲话</a:t>
            </a:r>
            <a:endParaRPr lang="zh-CN" altLang="en-US" dirty="0"/>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2126" y="764406"/>
            <a:ext cx="4828009" cy="3218673"/>
          </a:xfrm>
          <a:prstGeom prst="rect">
            <a:avLst/>
          </a:prstGeom>
        </p:spPr>
      </p:pic>
    </p:spTree>
    <p:extLst>
      <p:ext uri="{BB962C8B-B14F-4D97-AF65-F5344CB8AC3E}">
        <p14:creationId xmlns:p14="http://schemas.microsoft.com/office/powerpoint/2010/main" val="35028349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48588" name="矩形 3"/>
          <p:cNvSpPr>
            <a:spLocks noChangeArrowheads="1"/>
          </p:cNvSpPr>
          <p:nvPr/>
        </p:nvSpPr>
        <p:spPr bwMode="auto">
          <a:xfrm>
            <a:off x="303213" y="736600"/>
            <a:ext cx="8605837" cy="510540"/>
          </a:xfrm>
          <a:prstGeom prst="rect">
            <a:avLst/>
          </a:prstGeom>
          <a:noFill/>
          <a:ln>
            <a:noFill/>
          </a:ln>
        </p:spPr>
        <p:txBody>
          <a:bodyPr>
            <a:spAutoFit/>
          </a:bodyPr>
          <a:lstStyle/>
          <a:p>
            <a:pPr>
              <a:lnSpc>
                <a:spcPct val="175000"/>
              </a:lnSpc>
            </a:pPr>
            <a:r>
              <a:rPr lang="en-US" altLang="zh-CN" sz="1600" b="1" dirty="0">
                <a:latin typeface="仿宋_GB2312" pitchFamily="49" charset="-122"/>
                <a:ea typeface="仿宋_GB2312" pitchFamily="49" charset="-122"/>
              </a:rPr>
              <a:t>    </a:t>
            </a:r>
            <a:endParaRPr lang="zh-CN" altLang="zh-CN" sz="1600" b="1" dirty="0">
              <a:latin typeface="仿宋_GB2312" pitchFamily="49" charset="-122"/>
              <a:ea typeface="仿宋_GB2312" pitchFamily="49" charset="-122"/>
            </a:endParaRPr>
          </a:p>
        </p:txBody>
      </p:sp>
      <p:sp>
        <p:nvSpPr>
          <p:cNvPr id="2" name="矩形 1"/>
          <p:cNvSpPr/>
          <p:nvPr/>
        </p:nvSpPr>
        <p:spPr>
          <a:xfrm>
            <a:off x="3475052" y="4515966"/>
            <a:ext cx="2262158" cy="369332"/>
          </a:xfrm>
          <a:prstGeom prst="rect">
            <a:avLst/>
          </a:prstGeom>
        </p:spPr>
        <p:txBody>
          <a:bodyPr wrap="none">
            <a:spAutoFit/>
          </a:bodyPr>
          <a:lstStyle/>
          <a:p>
            <a:r>
              <a:rPr lang="zh-CN" altLang="en-US"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中宋" panose="02010600040101010101" pitchFamily="2" charset="-122"/>
                <a:ea typeface="华文中宋" panose="02010600040101010101" pitchFamily="2" charset="-122"/>
              </a:rPr>
              <a:t>获奖单位和个人合影</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475" y="2603996"/>
            <a:ext cx="8909050" cy="1660902"/>
          </a:xfrm>
          <a:prstGeom prst="rect">
            <a:avLst/>
          </a:prstGeom>
        </p:spPr>
      </p:pic>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5631" y="506146"/>
            <a:ext cx="7527392" cy="2065604"/>
          </a:xfrm>
          <a:prstGeom prst="rect">
            <a:avLst/>
          </a:prstGeom>
        </p:spPr>
      </p:pic>
    </p:spTree>
    <p:extLst>
      <p:ext uri="{BB962C8B-B14F-4D97-AF65-F5344CB8AC3E}">
        <p14:creationId xmlns:p14="http://schemas.microsoft.com/office/powerpoint/2010/main" val="40522243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8" name="图片 2" descr="微信图片_20180118142525"/>
          <p:cNvPicPr>
            <a:picLocks noChangeAspect="1" noChangeArrowheads="1"/>
          </p:cNvPicPr>
          <p:nvPr/>
        </p:nvPicPr>
        <p:blipFill>
          <a:blip r:embed="rId2"/>
          <a:srcRect/>
          <a:stretch>
            <a:fillRect/>
          </a:stretch>
        </p:blipFill>
        <p:spPr bwMode="auto">
          <a:xfrm>
            <a:off x="-17463" y="-15875"/>
            <a:ext cx="9178926" cy="5173663"/>
          </a:xfrm>
          <a:prstGeom prst="rect">
            <a:avLst/>
          </a:prstGeom>
          <a:noFill/>
          <a:ln>
            <a:noFill/>
          </a:ln>
        </p:spPr>
      </p:pic>
      <p:sp>
        <p:nvSpPr>
          <p:cNvPr id="1048592" name="矩形 2"/>
          <p:cNvSpPr>
            <a:spLocks noChangeArrowheads="1"/>
          </p:cNvSpPr>
          <p:nvPr/>
        </p:nvSpPr>
        <p:spPr bwMode="auto">
          <a:xfrm>
            <a:off x="107950" y="4300538"/>
            <a:ext cx="2569910" cy="584763"/>
          </a:xfrm>
          <a:prstGeom prst="rect">
            <a:avLst/>
          </a:prstGeom>
          <a:noFill/>
          <a:ln>
            <a:noFill/>
          </a:ln>
        </p:spPr>
        <p:txBody>
          <a:bodyPr wrap="none" lIns="91428" tIns="45714" rIns="91428" bIns="45714">
            <a:spAutoFit/>
          </a:bodyPr>
          <a:lstStyle/>
          <a:p>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2019-12-13</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271*i*2"/>
  <p:tag name="KSO_WM_UNIT_TEMPLATE_CATEGORY" val="custom"/>
  <p:tag name="KSO_WM_UNIT_TEMPLATE_INDEX" val="55"/>
</p:tagLst>
</file>

<file path=ppt/theme/theme1.xml><?xml version="1.0" encoding="utf-8"?>
<a:theme xmlns:a="http://schemas.openxmlformats.org/drawingml/2006/main" name="电子报第三十八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默认设计模板_2">
  <a:themeElements>
    <a:clrScheme name="自定义 28">
      <a:dk1>
        <a:srgbClr val="FF425D"/>
      </a:dk1>
      <a:lt1>
        <a:srgbClr val="FFFFFF"/>
      </a:lt1>
      <a:dk2>
        <a:srgbClr val="FF0000"/>
      </a:dk2>
      <a:lt2>
        <a:srgbClr val="808080"/>
      </a:lt2>
      <a:accent1>
        <a:srgbClr val="5CA7BA"/>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_2">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itchFamily="34" charset="0"/>
          <a:buNone/>
          <a:defRPr kumimoji="0" lang="zh-CN" altLang="zh-CN" sz="1800" b="0" i="0" u="none" strike="noStrike" cap="none" normalizeH="0" baseline="0" smtClean="0">
            <a:ln>
              <a:noFill/>
            </a:ln>
            <a:solidFill>
              <a:schemeClr val="tx1"/>
            </a:solidFill>
            <a:effectLst/>
            <a:latin typeface="Arial" pitchFamily="34" charset="0"/>
            <a:ea typeface="黑体" pitchFamily="49"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itchFamily="34" charset="0"/>
          <a:buNone/>
          <a:defRPr kumimoji="0" lang="zh-CN" altLang="zh-CN" sz="1800" b="0" i="0" u="none" strike="noStrike" cap="none" normalizeH="0" baseline="0" smtClean="0">
            <a:ln>
              <a:noFill/>
            </a:ln>
            <a:solidFill>
              <a:schemeClr val="tx1"/>
            </a:solidFill>
            <a:effectLst/>
            <a:latin typeface="Arial" pitchFamily="34" charset="0"/>
            <a:ea typeface="黑体" pitchFamily="49" charset="-122"/>
          </a:defRPr>
        </a:defPPr>
      </a:lstStyle>
    </a:lnDef>
  </a:objectDefaults>
  <a:extraClrSchemeLst>
    <a:extraClrScheme>
      <a:clrScheme name="默认设计模板_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电子报第三十八期</Template>
  <TotalTime>361</TotalTime>
  <Words>771</Words>
  <Application>Microsoft Office PowerPoint</Application>
  <PresentationFormat>全屏显示(16:9)</PresentationFormat>
  <Paragraphs>22</Paragraphs>
  <Slides>14</Slides>
  <Notes>0</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14</vt:i4>
      </vt:variant>
    </vt:vector>
  </HeadingPairs>
  <TitlesOfParts>
    <vt:vector size="24" baseType="lpstr">
      <vt:lpstr>Arial</vt:lpstr>
      <vt:lpstr>宋体</vt:lpstr>
      <vt:lpstr>华文行楷</vt:lpstr>
      <vt:lpstr>微软雅黑</vt:lpstr>
      <vt:lpstr>仿宋_GB2312</vt:lpstr>
      <vt:lpstr>华文中宋</vt:lpstr>
      <vt:lpstr>Calibri</vt:lpstr>
      <vt:lpstr>黑体</vt:lpstr>
      <vt:lpstr>电子报第三十八期</vt:lpstr>
      <vt:lpstr>默认设计模板_2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15</cp:revision>
  <dcterms:created xsi:type="dcterms:W3CDTF">2019-12-13T02:26:15Z</dcterms:created>
  <dcterms:modified xsi:type="dcterms:W3CDTF">2019-12-13T08:50:25Z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2052-11.1.0.8976</vt:lpwstr>
  </property>
</Properties>
</file>