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Lst>
  <p:notesMasterIdLst>
    <p:notesMasterId r:id="rId28"/>
  </p:notesMasterIdLst>
  <p:sldIdLst>
    <p:sldId id="257" r:id="rId3"/>
    <p:sldId id="258" r:id="rId4"/>
    <p:sldId id="259" r:id="rId5"/>
    <p:sldId id="267" r:id="rId6"/>
    <p:sldId id="263" r:id="rId7"/>
    <p:sldId id="264" r:id="rId8"/>
    <p:sldId id="265" r:id="rId9"/>
    <p:sldId id="276" r:id="rId10"/>
    <p:sldId id="266" r:id="rId11"/>
    <p:sldId id="269" r:id="rId12"/>
    <p:sldId id="270" r:id="rId13"/>
    <p:sldId id="271" r:id="rId14"/>
    <p:sldId id="272" r:id="rId15"/>
    <p:sldId id="273" r:id="rId16"/>
    <p:sldId id="274" r:id="rId17"/>
    <p:sldId id="277" r:id="rId18"/>
    <p:sldId id="278" r:id="rId19"/>
    <p:sldId id="279" r:id="rId20"/>
    <p:sldId id="275" r:id="rId21"/>
    <p:sldId id="280" r:id="rId22"/>
    <p:sldId id="283" r:id="rId23"/>
    <p:sldId id="284" r:id="rId24"/>
    <p:sldId id="281" r:id="rId25"/>
    <p:sldId id="282" r:id="rId26"/>
    <p:sldId id="262" r:id="rId27"/>
  </p:sldIdLst>
  <p:sldSz cx="9144000" cy="5143500" type="screen16x9"/>
  <p:notesSz cx="6834188" cy="9979025"/>
  <p:embeddedFontLst>
    <p:embeddedFont>
      <p:font typeface="微软雅黑" panose="020B0503020204020204" pitchFamily="34" charset="-122"/>
      <p:regular r:id="rId29"/>
      <p:bold r:id="rId30"/>
    </p:embeddedFont>
    <p:embeddedFont>
      <p:font typeface="华文仿宋" panose="02010600040101010101" pitchFamily="2" charset="-122"/>
      <p:regular r:id="rId31"/>
    </p:embeddedFont>
    <p:embeddedFont>
      <p:font typeface="华文中宋" panose="02010600040101010101" pitchFamily="2" charset="-122"/>
      <p:regular r:id="rId32"/>
    </p:embeddedFont>
    <p:embeddedFont>
      <p:font typeface="仿宋_GB2312" panose="02010609030101010101" pitchFamily="49" charset="-122"/>
      <p:regular r:id="rId33"/>
    </p:embeddedFont>
    <p:embeddedFont>
      <p:font typeface="华文行楷" panose="02010800040101010101" pitchFamily="2" charset="-122"/>
      <p:regular r:id="rId34"/>
    </p:embeddedFont>
    <p:embeddedFont>
      <p:font typeface="Calibri" panose="020F0502020204030204" pitchFamily="34" charset="0"/>
      <p:regular r:id="rId35"/>
      <p:bold r:id="rId36"/>
      <p:italic r:id="rId37"/>
      <p:boldItalic r:id="rId38"/>
    </p:embeddedFont>
    <p:embeddedFont>
      <p:font typeface="黑体" panose="02010600030101010101" pitchFamily="2" charset="-122"/>
      <p:regular r:id="rId39"/>
    </p:embeddedFont>
  </p:embeddedFontLst>
  <p:defaultTextStyle>
    <a:defPPr>
      <a:defRPr lang="zh-CN"/>
    </a:defPPr>
    <a:lvl1pPr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45" autoAdjust="0"/>
    <p:restoredTop sz="94556" autoAdjust="0"/>
  </p:normalViewPr>
  <p:slideViewPr>
    <p:cSldViewPr>
      <p:cViewPr>
        <p:scale>
          <a:sx n="75" d="100"/>
          <a:sy n="75" d="100"/>
        </p:scale>
        <p:origin x="-1062" y="-43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11.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6.fntdata"/><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5.fntdata"/><Relationship Id="rId38"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1.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651"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endParaRPr lang="zh-CN" altLang="en-US"/>
          </a:p>
        </p:txBody>
      </p:sp>
      <p:sp>
        <p:nvSpPr>
          <p:cNvPr id="1048652"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endParaRPr lang="zh-CN" altLang="en-US"/>
          </a:p>
        </p:txBody>
      </p:sp>
      <p:sp>
        <p:nvSpPr>
          <p:cNvPr id="1048653"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p:spPr>
      </p:sp>
      <p:sp>
        <p:nvSpPr>
          <p:cNvPr id="1048654" name="备注占位符 4"/>
          <p:cNvSpPr>
            <a:spLocks noGrp="1" noChangeArrowheads="1"/>
          </p:cNvSpPr>
          <p:nvPr>
            <p:ph type="body" sz="quarter" idx="4294967295"/>
          </p:nvPr>
        </p:nvSpPr>
        <p:spPr bwMode="auto">
          <a:xfrm>
            <a:off x="684213" y="4740275"/>
            <a:ext cx="5467350" cy="4491038"/>
          </a:xfrm>
          <a:prstGeom prst="rect">
            <a:avLst/>
          </a:prstGeom>
          <a:noFill/>
          <a:ln>
            <a:noFill/>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655"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endParaRPr lang="zh-CN" altLang="en-US"/>
          </a:p>
        </p:txBody>
      </p:sp>
      <p:sp>
        <p:nvSpPr>
          <p:cNvPr id="1048656"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CB64A2D-4806-4BFB-9E6E-E54B6580D7EB}" type="slidenum">
              <a:rPr lang="zh-CN" altLang="en-US"/>
              <a:t>‹#›</a:t>
            </a:fld>
            <a:endParaRPr lang="zh-CN" altLang="en-US"/>
          </a:p>
        </p:txBody>
      </p:sp>
    </p:spTree>
    <p:extLst>
      <p:ext uri="{BB962C8B-B14F-4D97-AF65-F5344CB8AC3E}">
        <p14:creationId xmlns:p14="http://schemas.microsoft.com/office/powerpoint/2010/main" val="1437900284"/>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593"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1048594"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1048595" name="日期占位符 3"/>
          <p:cNvSpPr>
            <a:spLocks noGrp="1"/>
          </p:cNvSpPr>
          <p:nvPr>
            <p:ph type="dt" sz="half" idx="10"/>
          </p:nvPr>
        </p:nvSpPr>
        <p:spPr/>
        <p:txBody>
          <a:bodyPr/>
          <a:lstStyle/>
          <a:p>
            <a:endParaRPr lang="zh-CN" altLang="en-US"/>
          </a:p>
        </p:txBody>
      </p:sp>
      <p:sp>
        <p:nvSpPr>
          <p:cNvPr id="1048596" name="页脚占位符 4"/>
          <p:cNvSpPr>
            <a:spLocks noGrp="1"/>
          </p:cNvSpPr>
          <p:nvPr>
            <p:ph type="ftr" sz="quarter" idx="11"/>
          </p:nvPr>
        </p:nvSpPr>
        <p:spPr/>
        <p:txBody>
          <a:bodyPr/>
          <a:lstStyle/>
          <a:p>
            <a:endParaRPr lang="zh-CN" altLang="en-US"/>
          </a:p>
        </p:txBody>
      </p:sp>
      <p:sp>
        <p:nvSpPr>
          <p:cNvPr id="1048597" name="灯片编号占位符 5"/>
          <p:cNvSpPr>
            <a:spLocks noGrp="1"/>
          </p:cNvSpPr>
          <p:nvPr>
            <p:ph type="sldNum" sz="quarter" idx="12"/>
          </p:nvPr>
        </p:nvSpPr>
        <p:spPr/>
        <p:txBody>
          <a:bodyPr/>
          <a:lstStyle/>
          <a:p>
            <a:fld id="{3A4BDAE3-0A80-4E98-B4E1-0227BFD53E2D}"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10"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11"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12" name="日期占位符 3"/>
          <p:cNvSpPr>
            <a:spLocks noGrp="1"/>
          </p:cNvSpPr>
          <p:nvPr>
            <p:ph type="dt" sz="half" idx="10"/>
          </p:nvPr>
        </p:nvSpPr>
        <p:spPr/>
        <p:txBody>
          <a:bodyPr/>
          <a:lstStyle/>
          <a:p>
            <a:endParaRPr lang="zh-CN" altLang="en-US"/>
          </a:p>
        </p:txBody>
      </p:sp>
      <p:sp>
        <p:nvSpPr>
          <p:cNvPr id="1048613" name="页脚占位符 4"/>
          <p:cNvSpPr>
            <a:spLocks noGrp="1"/>
          </p:cNvSpPr>
          <p:nvPr>
            <p:ph type="ftr" sz="quarter" idx="11"/>
          </p:nvPr>
        </p:nvSpPr>
        <p:spPr/>
        <p:txBody>
          <a:bodyPr/>
          <a:lstStyle/>
          <a:p>
            <a:endParaRPr lang="zh-CN" altLang="en-US"/>
          </a:p>
        </p:txBody>
      </p:sp>
      <p:sp>
        <p:nvSpPr>
          <p:cNvPr id="1048614" name="灯片编号占位符 5"/>
          <p:cNvSpPr>
            <a:spLocks noGrp="1"/>
          </p:cNvSpPr>
          <p:nvPr>
            <p:ph type="sldNum" sz="quarter" idx="12"/>
          </p:nvPr>
        </p:nvSpPr>
        <p:spPr/>
        <p:txBody>
          <a:bodyPr/>
          <a:lstStyle/>
          <a:p>
            <a:fld id="{E60C05BD-CE8F-4AB6-B6B0-12BF42D89660}"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626"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1048627"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1048628" name="日期占位符 3"/>
          <p:cNvSpPr>
            <a:spLocks noGrp="1"/>
          </p:cNvSpPr>
          <p:nvPr>
            <p:ph type="dt" sz="half" idx="10"/>
          </p:nvPr>
        </p:nvSpPr>
        <p:spPr/>
        <p:txBody>
          <a:bodyPr/>
          <a:lstStyle/>
          <a:p>
            <a:endParaRPr lang="zh-CN" altLang="en-US"/>
          </a:p>
        </p:txBody>
      </p:sp>
      <p:sp>
        <p:nvSpPr>
          <p:cNvPr id="1048629" name="页脚占位符 4"/>
          <p:cNvSpPr>
            <a:spLocks noGrp="1"/>
          </p:cNvSpPr>
          <p:nvPr>
            <p:ph type="ftr" sz="quarter" idx="11"/>
          </p:nvPr>
        </p:nvSpPr>
        <p:spPr/>
        <p:txBody>
          <a:bodyPr/>
          <a:lstStyle/>
          <a:p>
            <a:endParaRPr lang="zh-CN" altLang="en-US"/>
          </a:p>
        </p:txBody>
      </p:sp>
      <p:sp>
        <p:nvSpPr>
          <p:cNvPr id="1048630" name="灯片编号占位符 5"/>
          <p:cNvSpPr>
            <a:spLocks noGrp="1"/>
          </p:cNvSpPr>
          <p:nvPr>
            <p:ph type="sldNum" sz="quarter" idx="12"/>
          </p:nvPr>
        </p:nvSpPr>
        <p:spPr/>
        <p:txBody>
          <a:bodyPr/>
          <a:lstStyle/>
          <a:p>
            <a:fld id="{969C7C48-6363-4986-A3D3-2C79AB2EDBB8}"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63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32"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3"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4" name="日期占位符 3"/>
          <p:cNvSpPr>
            <a:spLocks noGrp="1"/>
          </p:cNvSpPr>
          <p:nvPr>
            <p:ph type="dt" sz="half" idx="10"/>
          </p:nvPr>
        </p:nvSpPr>
        <p:spPr/>
        <p:txBody>
          <a:bodyPr/>
          <a:lstStyle/>
          <a:p>
            <a:endParaRPr lang="zh-CN" altLang="en-US"/>
          </a:p>
        </p:txBody>
      </p:sp>
      <p:sp>
        <p:nvSpPr>
          <p:cNvPr id="1048635" name="页脚占位符 4"/>
          <p:cNvSpPr>
            <a:spLocks noGrp="1"/>
          </p:cNvSpPr>
          <p:nvPr>
            <p:ph type="ftr" sz="quarter" idx="11"/>
          </p:nvPr>
        </p:nvSpPr>
        <p:spPr/>
        <p:txBody>
          <a:bodyPr/>
          <a:lstStyle/>
          <a:p>
            <a:endParaRPr lang="zh-CN" altLang="en-US"/>
          </a:p>
        </p:txBody>
      </p:sp>
      <p:sp>
        <p:nvSpPr>
          <p:cNvPr id="1048636" name="灯片编号占位符 5"/>
          <p:cNvSpPr>
            <a:spLocks noGrp="1"/>
          </p:cNvSpPr>
          <p:nvPr>
            <p:ph type="sldNum" sz="quarter" idx="12"/>
          </p:nvPr>
        </p:nvSpPr>
        <p:spPr/>
        <p:txBody>
          <a:bodyPr/>
          <a:lstStyle/>
          <a:p>
            <a:fld id="{5360FA10-783C-490B-9A32-E206894A3A79}"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637" name="标题 1"/>
          <p:cNvSpPr>
            <a:spLocks noGrp="1"/>
          </p:cNvSpPr>
          <p:nvPr>
            <p:ph type="title"/>
          </p:nvPr>
        </p:nvSpPr>
        <p:spPr>
          <a:xfrm>
            <a:off x="457200" y="205979"/>
            <a:ext cx="8229600" cy="857250"/>
          </a:xfrm>
        </p:spPr>
        <p:txBody>
          <a:bodyPr/>
          <a:lstStyle/>
          <a:p>
            <a:r>
              <a:rPr lang="zh-CN" altLang="en-US" noProof="1" smtClean="0"/>
              <a:t>单击此处编辑母版标题样式</a:t>
            </a:r>
            <a:endParaRPr lang="zh-CN" altLang="en-US" noProof="1"/>
          </a:p>
        </p:txBody>
      </p:sp>
      <p:sp>
        <p:nvSpPr>
          <p:cNvPr id="1048638"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39"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0"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41"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2" name="日期占位符 3"/>
          <p:cNvSpPr>
            <a:spLocks noGrp="1"/>
          </p:cNvSpPr>
          <p:nvPr>
            <p:ph type="dt" sz="half" idx="10"/>
          </p:nvPr>
        </p:nvSpPr>
        <p:spPr/>
        <p:txBody>
          <a:bodyPr/>
          <a:lstStyle/>
          <a:p>
            <a:endParaRPr lang="zh-CN" altLang="en-US"/>
          </a:p>
        </p:txBody>
      </p:sp>
      <p:sp>
        <p:nvSpPr>
          <p:cNvPr id="1048643" name="页脚占位符 4"/>
          <p:cNvSpPr>
            <a:spLocks noGrp="1"/>
          </p:cNvSpPr>
          <p:nvPr>
            <p:ph type="ftr" sz="quarter" idx="11"/>
          </p:nvPr>
        </p:nvSpPr>
        <p:spPr/>
        <p:txBody>
          <a:bodyPr/>
          <a:lstStyle/>
          <a:p>
            <a:endParaRPr lang="zh-CN" altLang="en-US"/>
          </a:p>
        </p:txBody>
      </p:sp>
      <p:sp>
        <p:nvSpPr>
          <p:cNvPr id="1048644" name="灯片编号占位符 5"/>
          <p:cNvSpPr>
            <a:spLocks noGrp="1"/>
          </p:cNvSpPr>
          <p:nvPr>
            <p:ph type="sldNum" sz="quarter" idx="12"/>
          </p:nvPr>
        </p:nvSpPr>
        <p:spPr/>
        <p:txBody>
          <a:bodyPr/>
          <a:lstStyle/>
          <a:p>
            <a:fld id="{B88ABB0B-DF98-4C13-9605-7B2C0711C511}"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598"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599" name="日期占位符 3"/>
          <p:cNvSpPr>
            <a:spLocks noGrp="1"/>
          </p:cNvSpPr>
          <p:nvPr>
            <p:ph type="dt" sz="half" idx="10"/>
          </p:nvPr>
        </p:nvSpPr>
        <p:spPr/>
        <p:txBody>
          <a:bodyPr/>
          <a:lstStyle/>
          <a:p>
            <a:endParaRPr lang="zh-CN" altLang="en-US"/>
          </a:p>
        </p:txBody>
      </p:sp>
      <p:sp>
        <p:nvSpPr>
          <p:cNvPr id="1048600" name="页脚占位符 4"/>
          <p:cNvSpPr>
            <a:spLocks noGrp="1"/>
          </p:cNvSpPr>
          <p:nvPr>
            <p:ph type="ftr" sz="quarter" idx="11"/>
          </p:nvPr>
        </p:nvSpPr>
        <p:spPr/>
        <p:txBody>
          <a:bodyPr/>
          <a:lstStyle/>
          <a:p>
            <a:endParaRPr lang="zh-CN" altLang="en-US"/>
          </a:p>
        </p:txBody>
      </p:sp>
      <p:sp>
        <p:nvSpPr>
          <p:cNvPr id="1048601" name="灯片编号占位符 5"/>
          <p:cNvSpPr>
            <a:spLocks noGrp="1"/>
          </p:cNvSpPr>
          <p:nvPr>
            <p:ph type="sldNum" sz="quarter" idx="12"/>
          </p:nvPr>
        </p:nvSpPr>
        <p:spPr/>
        <p:txBody>
          <a:bodyPr/>
          <a:lstStyle/>
          <a:p>
            <a:fld id="{6410A447-D444-4E38-ADD7-8DD7464AC032}"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581" name="日期占位符 3"/>
          <p:cNvSpPr>
            <a:spLocks noGrp="1"/>
          </p:cNvSpPr>
          <p:nvPr>
            <p:ph type="dt" sz="half" idx="10"/>
          </p:nvPr>
        </p:nvSpPr>
        <p:spPr/>
        <p:txBody>
          <a:bodyPr/>
          <a:lstStyle/>
          <a:p>
            <a:endParaRPr lang="zh-CN" altLang="en-US"/>
          </a:p>
        </p:txBody>
      </p:sp>
      <p:sp>
        <p:nvSpPr>
          <p:cNvPr id="1048582" name="页脚占位符 4"/>
          <p:cNvSpPr>
            <a:spLocks noGrp="1"/>
          </p:cNvSpPr>
          <p:nvPr>
            <p:ph type="ftr" sz="quarter" idx="11"/>
          </p:nvPr>
        </p:nvSpPr>
        <p:spPr/>
        <p:txBody>
          <a:bodyPr/>
          <a:lstStyle/>
          <a:p>
            <a:endParaRPr lang="zh-CN" altLang="en-US"/>
          </a:p>
        </p:txBody>
      </p:sp>
      <p:sp>
        <p:nvSpPr>
          <p:cNvPr id="1048583" name="灯片编号占位符 5"/>
          <p:cNvSpPr>
            <a:spLocks noGrp="1"/>
          </p:cNvSpPr>
          <p:nvPr>
            <p:ph type="sldNum" sz="quarter" idx="12"/>
          </p:nvPr>
        </p:nvSpPr>
        <p:spPr/>
        <p:txBody>
          <a:bodyPr/>
          <a:lstStyle/>
          <a:p>
            <a:fld id="{A01D8965-409B-4736-9418-BD94F3FC13D3}"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8645"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1048646"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7"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48" name="日期占位符 3"/>
          <p:cNvSpPr>
            <a:spLocks noGrp="1"/>
          </p:cNvSpPr>
          <p:nvPr>
            <p:ph type="dt" sz="half" idx="10"/>
          </p:nvPr>
        </p:nvSpPr>
        <p:spPr/>
        <p:txBody>
          <a:bodyPr/>
          <a:lstStyle/>
          <a:p>
            <a:endParaRPr lang="zh-CN" altLang="en-US"/>
          </a:p>
        </p:txBody>
      </p:sp>
      <p:sp>
        <p:nvSpPr>
          <p:cNvPr id="1048649" name="页脚占位符 4"/>
          <p:cNvSpPr>
            <a:spLocks noGrp="1"/>
          </p:cNvSpPr>
          <p:nvPr>
            <p:ph type="ftr" sz="quarter" idx="11"/>
          </p:nvPr>
        </p:nvSpPr>
        <p:spPr/>
        <p:txBody>
          <a:bodyPr/>
          <a:lstStyle/>
          <a:p>
            <a:endParaRPr lang="zh-CN" altLang="en-US"/>
          </a:p>
        </p:txBody>
      </p:sp>
      <p:sp>
        <p:nvSpPr>
          <p:cNvPr id="1048650" name="灯片编号占位符 5"/>
          <p:cNvSpPr>
            <a:spLocks noGrp="1"/>
          </p:cNvSpPr>
          <p:nvPr>
            <p:ph type="sldNum" sz="quarter" idx="12"/>
          </p:nvPr>
        </p:nvSpPr>
        <p:spPr/>
        <p:txBody>
          <a:bodyPr/>
          <a:lstStyle/>
          <a:p>
            <a:fld id="{BDACA9FA-12EF-49CB-90D3-8A8AF956058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8615"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1048616"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1048617"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18" name="日期占位符 3"/>
          <p:cNvSpPr>
            <a:spLocks noGrp="1"/>
          </p:cNvSpPr>
          <p:nvPr>
            <p:ph type="dt" sz="half" idx="10"/>
          </p:nvPr>
        </p:nvSpPr>
        <p:spPr/>
        <p:txBody>
          <a:bodyPr/>
          <a:lstStyle/>
          <a:p>
            <a:endParaRPr lang="zh-CN" altLang="en-US"/>
          </a:p>
        </p:txBody>
      </p:sp>
      <p:sp>
        <p:nvSpPr>
          <p:cNvPr id="1048619" name="页脚占位符 4"/>
          <p:cNvSpPr>
            <a:spLocks noGrp="1"/>
          </p:cNvSpPr>
          <p:nvPr>
            <p:ph type="ftr" sz="quarter" idx="11"/>
          </p:nvPr>
        </p:nvSpPr>
        <p:spPr/>
        <p:txBody>
          <a:bodyPr/>
          <a:lstStyle/>
          <a:p>
            <a:endParaRPr lang="zh-CN" altLang="en-US"/>
          </a:p>
        </p:txBody>
      </p:sp>
      <p:sp>
        <p:nvSpPr>
          <p:cNvPr id="1048620" name="灯片编号占位符 5"/>
          <p:cNvSpPr>
            <a:spLocks noGrp="1"/>
          </p:cNvSpPr>
          <p:nvPr>
            <p:ph type="sldNum" sz="quarter" idx="12"/>
          </p:nvPr>
        </p:nvSpPr>
        <p:spPr/>
        <p:txBody>
          <a:bodyPr/>
          <a:lstStyle/>
          <a:p>
            <a:fld id="{9F416314-14C3-4B08-B677-206DD756B73C}"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62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22"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23" name="日期占位符 3"/>
          <p:cNvSpPr>
            <a:spLocks noGrp="1"/>
          </p:cNvSpPr>
          <p:nvPr>
            <p:ph type="dt" sz="half" idx="10"/>
          </p:nvPr>
        </p:nvSpPr>
        <p:spPr/>
        <p:txBody>
          <a:bodyPr/>
          <a:lstStyle/>
          <a:p>
            <a:endParaRPr lang="zh-CN" altLang="en-US"/>
          </a:p>
        </p:txBody>
      </p:sp>
      <p:sp>
        <p:nvSpPr>
          <p:cNvPr id="1048624" name="页脚占位符 4"/>
          <p:cNvSpPr>
            <a:spLocks noGrp="1"/>
          </p:cNvSpPr>
          <p:nvPr>
            <p:ph type="ftr" sz="quarter" idx="11"/>
          </p:nvPr>
        </p:nvSpPr>
        <p:spPr/>
        <p:txBody>
          <a:bodyPr/>
          <a:lstStyle/>
          <a:p>
            <a:endParaRPr lang="zh-CN" altLang="en-US"/>
          </a:p>
        </p:txBody>
      </p:sp>
      <p:sp>
        <p:nvSpPr>
          <p:cNvPr id="1048625" name="灯片编号占位符 5"/>
          <p:cNvSpPr>
            <a:spLocks noGrp="1"/>
          </p:cNvSpPr>
          <p:nvPr>
            <p:ph type="sldNum" sz="quarter" idx="12"/>
          </p:nvPr>
        </p:nvSpPr>
        <p:spPr/>
        <p:txBody>
          <a:bodyPr/>
          <a:lstStyle/>
          <a:p>
            <a:fld id="{81F39083-3954-45D9-9EF5-975BA40E9B99}"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605"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1048606"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07" name="日期占位符 3"/>
          <p:cNvSpPr>
            <a:spLocks noGrp="1"/>
          </p:cNvSpPr>
          <p:nvPr>
            <p:ph type="dt" sz="half" idx="10"/>
          </p:nvPr>
        </p:nvSpPr>
        <p:spPr/>
        <p:txBody>
          <a:bodyPr/>
          <a:lstStyle/>
          <a:p>
            <a:endParaRPr lang="zh-CN" altLang="en-US"/>
          </a:p>
        </p:txBody>
      </p:sp>
      <p:sp>
        <p:nvSpPr>
          <p:cNvPr id="1048608" name="页脚占位符 4"/>
          <p:cNvSpPr>
            <a:spLocks noGrp="1"/>
          </p:cNvSpPr>
          <p:nvPr>
            <p:ph type="ftr" sz="quarter" idx="11"/>
          </p:nvPr>
        </p:nvSpPr>
        <p:spPr/>
        <p:txBody>
          <a:bodyPr/>
          <a:lstStyle/>
          <a:p>
            <a:endParaRPr lang="zh-CN" altLang="en-US"/>
          </a:p>
        </p:txBody>
      </p:sp>
      <p:sp>
        <p:nvSpPr>
          <p:cNvPr id="1048609" name="灯片编号占位符 5"/>
          <p:cNvSpPr>
            <a:spLocks noGrp="1"/>
          </p:cNvSpPr>
          <p:nvPr>
            <p:ph type="sldNum" sz="quarter" idx="12"/>
          </p:nvPr>
        </p:nvSpPr>
        <p:spPr/>
        <p:txBody>
          <a:bodyPr/>
          <a:lstStyle/>
          <a:p>
            <a:fld id="{37AD27A1-5241-431B-8F81-A6FD38984503}"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1048602" name="日期占位符 1"/>
          <p:cNvSpPr>
            <a:spLocks noGrp="1"/>
          </p:cNvSpPr>
          <p:nvPr>
            <p:ph type="dt" sz="half" idx="10"/>
          </p:nvPr>
        </p:nvSpPr>
        <p:spPr/>
        <p:txBody>
          <a:bodyPr/>
          <a:lstStyle/>
          <a:p>
            <a:endParaRPr lang="zh-CN" altLang="en-US"/>
          </a:p>
        </p:txBody>
      </p:sp>
      <p:sp>
        <p:nvSpPr>
          <p:cNvPr id="1048603" name="页脚占位符 2"/>
          <p:cNvSpPr>
            <a:spLocks noGrp="1"/>
          </p:cNvSpPr>
          <p:nvPr>
            <p:ph type="ftr" sz="quarter" idx="11"/>
          </p:nvPr>
        </p:nvSpPr>
        <p:spPr/>
        <p:txBody>
          <a:bodyPr/>
          <a:lstStyle/>
          <a:p>
            <a:endParaRPr lang="zh-CN" altLang="en-US"/>
          </a:p>
        </p:txBody>
      </p:sp>
      <p:sp>
        <p:nvSpPr>
          <p:cNvPr id="1048604" name="灯片编号占位符 3"/>
          <p:cNvSpPr>
            <a:spLocks noGrp="1"/>
          </p:cNvSpPr>
          <p:nvPr>
            <p:ph type="sldNum" sz="quarter" idx="12"/>
          </p:nvPr>
        </p:nvSpPr>
        <p:spPr/>
        <p:txBody>
          <a:bodyPr/>
          <a:lstStyle/>
          <a:p>
            <a:fld id="{383D89DB-C536-4507-AE02-86ED25FD8580}" type="slidenum">
              <a:rPr lang="zh-CN" altLang="en-US"/>
              <a:t>‹#›</a:t>
            </a:fld>
            <a:endParaRPr lang="zh-CN" altLang="en-US"/>
          </a:p>
        </p:txBody>
      </p:sp>
    </p:spTree>
  </p:cSld>
  <p:clrMapOvr>
    <a:masterClrMapping/>
  </p:clrMapOvr>
  <p:transition spd="med" advClick="0" advTm="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765300" y="1493044"/>
            <a:ext cx="7200900" cy="485775"/>
          </a:xfrm>
        </p:spPr>
        <p:txBody>
          <a:bodyPr lIns="90170" tIns="46990" rIns="90170" bIns="46990">
            <a:normAutofit/>
          </a:bodyPr>
          <a:lstStyle>
            <a:lvl1pPr algn="l">
              <a:buFont typeface="Arial" pitchFamily="34" charset="0"/>
              <a:buNone/>
              <a:defRPr b="1">
                <a:sym typeface="Arial" pitchFamily="34" charset="0"/>
              </a:defRPr>
            </a:lvl1pPr>
          </a:lstStyle>
          <a:p>
            <a:pPr lvl="0"/>
            <a:r>
              <a:rPr lang="zh-CN" altLang="en-US" noProof="0" smtClean="0">
                <a:sym typeface="Arial" pitchFamily="34" charset="0"/>
              </a:rPr>
              <a:t>单击此处编辑母版标题样式</a:t>
            </a:r>
            <a:endParaRPr lang="zh-CN" altLang="zh-CN" noProof="0" dirty="0" smtClean="0">
              <a:sym typeface="Arial" pitchFamily="34" charset="0"/>
            </a:endParaRPr>
          </a:p>
        </p:txBody>
      </p:sp>
      <p:sp>
        <p:nvSpPr>
          <p:cNvPr id="2051" name="Rectangle 3"/>
          <p:cNvSpPr>
            <a:spLocks noGrp="1" noChangeArrowheads="1"/>
          </p:cNvSpPr>
          <p:nvPr>
            <p:ph type="subTitle" idx="1"/>
          </p:nvPr>
        </p:nvSpPr>
        <p:spPr>
          <a:xfrm>
            <a:off x="1763713" y="2032397"/>
            <a:ext cx="7200900" cy="432197"/>
          </a:xfrm>
        </p:spPr>
        <p:txBody>
          <a:bodyPr>
            <a:normAutofit/>
          </a:bodyPr>
          <a:lstStyle>
            <a:lvl1pPr marL="0" indent="0">
              <a:buFontTx/>
              <a:buNone/>
              <a:defRPr/>
            </a:lvl1pPr>
          </a:lstStyle>
          <a:p>
            <a:pPr lvl="0"/>
            <a:r>
              <a:rPr lang="zh-CN" altLang="en-US" noProof="0" smtClean="0"/>
              <a:t>单击此处编辑母版副标题样式</a:t>
            </a:r>
            <a:endParaRPr lang="zh-CN" altLang="zh-CN" noProof="0" dirty="0" smtClean="0"/>
          </a:p>
        </p:txBody>
      </p:sp>
      <p:sp>
        <p:nvSpPr>
          <p:cNvPr id="2052" name="Line 4"/>
          <p:cNvSpPr>
            <a:spLocks noChangeShapeType="1"/>
          </p:cNvSpPr>
          <p:nvPr/>
        </p:nvSpPr>
        <p:spPr bwMode="auto">
          <a:xfrm>
            <a:off x="1619250" y="1546622"/>
            <a:ext cx="1588" cy="863203"/>
          </a:xfrm>
          <a:prstGeom prst="line">
            <a:avLst/>
          </a:prstGeom>
          <a:noFill/>
          <a:ln w="69850" cap="flat"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A4BDAE3-0A80-4E98-B4E1-0227BFD53E2D}"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0C05BD-CE8F-4AB6-B6B0-12BF42D89660}"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851920" y="2571804"/>
            <a:ext cx="4680000" cy="486000"/>
          </a:xfrm>
        </p:spPr>
        <p:txBody>
          <a:bodyPr anchor="b"/>
          <a:lstStyle>
            <a:lvl1pPr algn="l">
              <a:defRPr sz="3600"/>
            </a:lvl1pPr>
          </a:lstStyle>
          <a:p>
            <a:r>
              <a:rPr lang="zh-CN" altLang="en-US" dirty="0" smtClean="0"/>
              <a:t>编辑标题</a:t>
            </a:r>
            <a:endParaRPr lang="zh-CN" altLang="en-US" dirty="0"/>
          </a:p>
        </p:txBody>
      </p:sp>
      <p:sp>
        <p:nvSpPr>
          <p:cNvPr id="3" name="文本占位符 2"/>
          <p:cNvSpPr>
            <a:spLocks noGrp="1"/>
          </p:cNvSpPr>
          <p:nvPr>
            <p:ph type="body" idx="1"/>
          </p:nvPr>
        </p:nvSpPr>
        <p:spPr>
          <a:xfrm>
            <a:off x="3851920" y="3057804"/>
            <a:ext cx="4680000" cy="18333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grpSp>
        <p:nvGrpSpPr>
          <p:cNvPr id="8" name="Group 6"/>
          <p:cNvGrpSpPr/>
          <p:nvPr/>
        </p:nvGrpSpPr>
        <p:grpSpPr bwMode="auto">
          <a:xfrm>
            <a:off x="836614" y="1440656"/>
            <a:ext cx="2592381" cy="917258"/>
            <a:chOff x="0" y="0"/>
            <a:chExt cx="4082" cy="1927"/>
          </a:xfrm>
        </p:grpSpPr>
        <p:sp>
          <p:nvSpPr>
            <p:cNvPr id="9" name="Rectangle 7" descr="#wm#_55_07_*Z"/>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0" name="Rectangle 8" descr="#wm#_55_07_*Z"/>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1" name="Rectangle 9" descr="#wm#_55_07_*Z"/>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2" name="Rectangle 10" descr="#wm#_55_07_*Z"/>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3" name="Rectangle 11" descr="#wm#_55_07_*Z"/>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gr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9C7C48-6363-4986-A3D3-2C79AB2EDBB8}"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41194" y="465516"/>
            <a:ext cx="8229600" cy="633881"/>
          </a:xfrm>
        </p:spPr>
        <p:txBody>
          <a:bodyPr/>
          <a:lstStyle/>
          <a:p>
            <a:r>
              <a:rPr lang="zh-CN" altLang="en-US" smtClean="0"/>
              <a:t>单击此处编辑母版标题样式</a:t>
            </a:r>
            <a:endParaRPr lang="zh-CN" altLang="en-US" dirty="0"/>
          </a:p>
        </p:txBody>
      </p:sp>
      <p:sp>
        <p:nvSpPr>
          <p:cNvPr id="3" name="内容占位符 2"/>
          <p:cNvSpPr>
            <a:spLocks noGrp="1"/>
          </p:cNvSpPr>
          <p:nvPr>
            <p:ph sz="half" idx="1"/>
          </p:nvPr>
        </p:nvSpPr>
        <p:spPr>
          <a:xfrm>
            <a:off x="457200" y="1200151"/>
            <a:ext cx="4038600" cy="33944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内容占位符 3"/>
          <p:cNvSpPr>
            <a:spLocks noGrp="1"/>
          </p:cNvSpPr>
          <p:nvPr>
            <p:ph sz="half" idx="2"/>
          </p:nvPr>
        </p:nvSpPr>
        <p:spPr>
          <a:xfrm>
            <a:off x="4648200" y="1200151"/>
            <a:ext cx="4038600" cy="33944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360FA10-783C-490B-9A32-E206894A3A7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3844"/>
            <a:ext cx="7886700" cy="994172"/>
          </a:xfrm>
        </p:spPr>
        <p:txBody>
          <a:bodyPr/>
          <a:lstStyle/>
          <a:p>
            <a:r>
              <a:rPr lang="zh-CN" altLang="en-US" smtClean="0"/>
              <a:t>单击此处编辑母版标题样式</a:t>
            </a:r>
            <a:endParaRPr lang="zh-CN" altLang="en-US" dirty="0"/>
          </a:p>
        </p:txBody>
      </p:sp>
      <p:sp>
        <p:nvSpPr>
          <p:cNvPr id="3" name="文本占位符 2"/>
          <p:cNvSpPr>
            <a:spLocks noGrp="1"/>
          </p:cNvSpPr>
          <p:nvPr>
            <p:ph type="body" idx="1"/>
          </p:nvPr>
        </p:nvSpPr>
        <p:spPr>
          <a:xfrm>
            <a:off x="630239" y="1260872"/>
            <a:ext cx="3868737"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9" y="1878806"/>
            <a:ext cx="3868737"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文本占位符 4"/>
          <p:cNvSpPr>
            <a:spLocks noGrp="1"/>
          </p:cNvSpPr>
          <p:nvPr>
            <p:ph type="body" sz="quarter" idx="3"/>
          </p:nvPr>
        </p:nvSpPr>
        <p:spPr>
          <a:xfrm>
            <a:off x="4629150" y="1260872"/>
            <a:ext cx="3887788"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8806"/>
            <a:ext cx="3887788"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7" name="日期占位符 6"/>
          <p:cNvSpPr>
            <a:spLocks noGrp="1"/>
          </p:cNvSpPr>
          <p:nvPr>
            <p:ph type="dt" sz="half" idx="10"/>
          </p:nvPr>
        </p:nvSpPr>
        <p:spPr/>
        <p:txBody>
          <a:bodyPr/>
          <a:lstStyle/>
          <a:p>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88ABB0B-DF98-4C13-9605-7B2C0711C511}"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2" name="Line 4" descr="#wm#_55_42_*Z"/>
          <p:cNvSpPr>
            <a:spLocks noChangeShapeType="1"/>
          </p:cNvSpPr>
          <p:nvPr>
            <p:custDataLst>
              <p:tags r:id="rId1"/>
            </p:custDataLst>
          </p:nvPr>
        </p:nvSpPr>
        <p:spPr bwMode="auto">
          <a:xfrm>
            <a:off x="2373313" y="2871787"/>
            <a:ext cx="0" cy="701279"/>
          </a:xfrm>
          <a:prstGeom prst="line">
            <a:avLst/>
          </a:prstGeom>
          <a:noFill/>
          <a:ln w="69850"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rmAutofit fontScale="25000" lnSpcReduction="20000"/>
          </a:bodyPr>
          <a:lstStyle/>
          <a:p>
            <a:endParaRPr lang="zh-CN" altLang="en-US"/>
          </a:p>
        </p:txBody>
      </p:sp>
      <p:sp>
        <p:nvSpPr>
          <p:cNvPr id="3" name="标题 1"/>
          <p:cNvSpPr>
            <a:spLocks noGrp="1"/>
          </p:cNvSpPr>
          <p:nvPr>
            <p:ph type="title" hasCustomPrompt="1"/>
          </p:nvPr>
        </p:nvSpPr>
        <p:spPr>
          <a:xfrm>
            <a:off x="2466000" y="2732400"/>
            <a:ext cx="4478400" cy="648000"/>
          </a:xfrm>
        </p:spPr>
        <p:txBody>
          <a:bodyPr anchor="ctr" anchorCtr="0">
            <a:normAutofit/>
          </a:bodyPr>
          <a:lstStyle>
            <a:lvl1pPr>
              <a:defRPr sz="4900">
                <a:latin typeface="+mj-lt"/>
              </a:defRPr>
            </a:lvl1pPr>
          </a:lstStyle>
          <a:p>
            <a:r>
              <a:rPr lang="zh-CN" altLang="en-US" dirty="0" smtClean="0"/>
              <a:t>编辑标题</a:t>
            </a:r>
            <a:endParaRPr lang="zh-CN" altLang="en-US" dirty="0"/>
          </a:p>
        </p:txBody>
      </p:sp>
      <p:sp>
        <p:nvSpPr>
          <p:cNvPr id="4" name="Rectangle 3"/>
          <p:cNvSpPr>
            <a:spLocks noGrp="1" noChangeArrowheads="1"/>
          </p:cNvSpPr>
          <p:nvPr>
            <p:ph type="subTitle" idx="1" hasCustomPrompt="1"/>
          </p:nvPr>
        </p:nvSpPr>
        <p:spPr>
          <a:xfrm>
            <a:off x="2466000" y="3356100"/>
            <a:ext cx="4478400" cy="275400"/>
          </a:xfrm>
        </p:spPr>
        <p:txBody>
          <a:bodyPr>
            <a:normAutofit/>
          </a:bodyPr>
          <a:lstStyle>
            <a:lvl1pPr marL="0" indent="0" algn="ctr">
              <a:buFontTx/>
              <a:buNone/>
              <a:defRPr sz="1800"/>
            </a:lvl1pPr>
          </a:lstStyle>
          <a:p>
            <a:pPr lvl="0"/>
            <a:r>
              <a:rPr lang="zh-CN" altLang="en-US" noProof="0" dirty="0" smtClean="0"/>
              <a:t>单击此处编辑副标题</a:t>
            </a:r>
            <a:endParaRPr lang="zh-CN" altLang="zh-CN" noProof="0" dirty="0" smtClean="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01D8965-409B-4736-9418-BD94F3FC13D3}" type="slidenum">
              <a:rPr lang="zh-CN" altLang="en-US" smtClean="0"/>
              <a:t>‹#›</a:t>
            </a:fld>
            <a:endParaRPr lang="zh-CN" altLang="en-US"/>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481" y="132444"/>
            <a:ext cx="1584175" cy="919437"/>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9841" y="533400"/>
            <a:ext cx="3196800" cy="1200150"/>
          </a:xfrm>
        </p:spPr>
        <p:txBody>
          <a:bodyPr anchor="t" anchorCtr="0">
            <a:noAutofit/>
          </a:bodyPr>
          <a:lstStyle>
            <a:lvl1pPr algn="l">
              <a:defRPr sz="4000"/>
            </a:lvl1pPr>
          </a:lstStyle>
          <a:p>
            <a:r>
              <a:rPr lang="zh-CN" altLang="en-US" dirty="0" smtClean="0"/>
              <a:t>单击此处编辑标题</a:t>
            </a:r>
            <a:endParaRPr lang="zh-CN" altLang="en-US" dirty="0"/>
          </a:p>
        </p:txBody>
      </p:sp>
      <p:sp>
        <p:nvSpPr>
          <p:cNvPr id="3" name="图片占位符 2"/>
          <p:cNvSpPr>
            <a:spLocks noGrp="1"/>
          </p:cNvSpPr>
          <p:nvPr>
            <p:ph type="pic" idx="1"/>
          </p:nvPr>
        </p:nvSpPr>
        <p:spPr>
          <a:xfrm>
            <a:off x="4014391" y="550069"/>
            <a:ext cx="4478400" cy="40527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629841" y="1733550"/>
            <a:ext cx="3196800" cy="2858691"/>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8" name="日期占位符 7"/>
          <p:cNvSpPr>
            <a:spLocks noGrp="1"/>
          </p:cNvSpPr>
          <p:nvPr>
            <p:ph type="dt" sz="half" idx="10"/>
          </p:nvPr>
        </p:nvSpPr>
        <p:spPr>
          <a:xfrm>
            <a:off x="638200" y="4683919"/>
            <a:ext cx="2133600" cy="357188"/>
          </a:xfrm>
        </p:spPr>
        <p:txBody>
          <a:bodyPr/>
          <a:lstStyle/>
          <a:p>
            <a:endParaRPr lang="zh-CN" altLang="en-US"/>
          </a:p>
        </p:txBody>
      </p:sp>
      <p:sp>
        <p:nvSpPr>
          <p:cNvPr id="9" name="页脚占位符 8"/>
          <p:cNvSpPr>
            <a:spLocks noGrp="1"/>
          </p:cNvSpPr>
          <p:nvPr>
            <p:ph type="ftr" sz="quarter" idx="11"/>
          </p:nvPr>
        </p:nvSpPr>
        <p:spPr/>
        <p:txBody>
          <a:bodyPr/>
          <a:lstStyle/>
          <a:p>
            <a:endParaRPr lang="zh-CN" altLang="en-US"/>
          </a:p>
        </p:txBody>
      </p:sp>
      <p:sp>
        <p:nvSpPr>
          <p:cNvPr id="10" name="灯片编号占位符 9"/>
          <p:cNvSpPr>
            <a:spLocks noGrp="1"/>
          </p:cNvSpPr>
          <p:nvPr>
            <p:ph type="sldNum" sz="quarter" idx="12"/>
          </p:nvPr>
        </p:nvSpPr>
        <p:spPr>
          <a:xfrm>
            <a:off x="6357344" y="4683919"/>
            <a:ext cx="2133600" cy="357188"/>
          </a:xfrm>
        </p:spPr>
        <p:txBody>
          <a:bodyPr/>
          <a:lstStyle/>
          <a:p>
            <a:fld id="{9F416314-14C3-4B08-B677-206DD756B73C}"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524328" y="205979"/>
            <a:ext cx="1162472" cy="4388644"/>
          </a:xfrm>
        </p:spPr>
        <p:txBody>
          <a:bodyPr vert="eaVert">
            <a:normAutofit/>
          </a:bodyPr>
          <a:lstStyle>
            <a:lvl1pPr>
              <a:defRPr sz="3600"/>
            </a:lvl1pPr>
          </a:lstStyle>
          <a:p>
            <a:r>
              <a:rPr lang="zh-CN" altLang="en-US" dirty="0" smtClean="0"/>
              <a:t>单击此处编辑标题</a:t>
            </a:r>
            <a:endParaRPr lang="zh-CN" altLang="en-US" dirty="0"/>
          </a:p>
        </p:txBody>
      </p:sp>
      <p:sp>
        <p:nvSpPr>
          <p:cNvPr id="3" name="竖排文字占位符 2"/>
          <p:cNvSpPr>
            <a:spLocks noGrp="1"/>
          </p:cNvSpPr>
          <p:nvPr>
            <p:ph type="body" orient="vert" idx="1"/>
          </p:nvPr>
        </p:nvSpPr>
        <p:spPr>
          <a:xfrm>
            <a:off x="457200" y="205979"/>
            <a:ext cx="6851104"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28200" y="306506"/>
            <a:ext cx="7887600" cy="4357800"/>
          </a:xfrm>
        </p:spPr>
        <p:txBody>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a:xfrm>
            <a:off x="638200" y="4683919"/>
            <a:ext cx="2133600" cy="357188"/>
          </a:xfrm>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6387056" y="4683919"/>
            <a:ext cx="2133600" cy="357188"/>
          </a:xfrm>
        </p:spPr>
        <p:txBody>
          <a:bodyPr/>
          <a:lstStyle/>
          <a:p>
            <a:fld id="{E8B75710-CA12-45CD-8C42-3EA353848B0F}"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标题占位符 1"/>
          <p:cNvSpPr>
            <a:spLocks noGrp="1" noChangeArrowheads="1"/>
          </p:cNvSpPr>
          <p:nvPr>
            <p:ph type="title" idx="4294967295"/>
          </p:nvPr>
        </p:nvSpPr>
        <p:spPr bwMode="auto">
          <a:xfrm>
            <a:off x="457200" y="206375"/>
            <a:ext cx="8229600" cy="857250"/>
          </a:xfrm>
          <a:prstGeom prst="rect">
            <a:avLst/>
          </a:prstGeom>
          <a:noFill/>
          <a:ln>
            <a:noFill/>
          </a:ln>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48577" name="文本占位符 2"/>
          <p:cNvSpPr>
            <a:spLocks noGrp="1" noChangeArrowheads="1"/>
          </p:cNvSpPr>
          <p:nvPr>
            <p:ph type="body" idx="4294967295"/>
          </p:nvPr>
        </p:nvSpPr>
        <p:spPr bwMode="auto">
          <a:xfrm>
            <a:off x="457200" y="1200150"/>
            <a:ext cx="8229600" cy="3394075"/>
          </a:xfrm>
          <a:prstGeom prst="rect">
            <a:avLst/>
          </a:prstGeom>
          <a:noFill/>
          <a:ln>
            <a:noFill/>
          </a:ln>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578"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endParaRPr lang="zh-CN" altLang="en-US"/>
          </a:p>
        </p:txBody>
      </p:sp>
      <p:sp>
        <p:nvSpPr>
          <p:cNvPr id="1048579"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endParaRPr lang="zh-CN" altLang="en-US"/>
          </a:p>
        </p:txBody>
      </p:sp>
      <p:sp>
        <p:nvSpPr>
          <p:cNvPr id="1048580"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defRPr sz="1200">
                <a:solidFill>
                  <a:srgbClr val="898989"/>
                </a:solidFill>
              </a:defRPr>
            </a:lvl1pPr>
          </a:lstStyle>
          <a:p>
            <a:fld id="{E8B75710-CA12-45CD-8C42-3EA353848B0F}"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bwMode="auto">
          <a:xfrm>
            <a:off x="323850" y="250032"/>
            <a:ext cx="2592388" cy="916781"/>
            <a:chOff x="0" y="0"/>
            <a:chExt cx="4082" cy="1927"/>
          </a:xfrm>
        </p:grpSpPr>
        <p:sp>
          <p:nvSpPr>
            <p:cNvPr id="1027" name="Rectangle 3"/>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8" name="Rectangle 4"/>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9" name="Rectangle 5"/>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0" name="Rectangle 6"/>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1" name="Rectangle 7"/>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grpSp>
      <p:sp>
        <p:nvSpPr>
          <p:cNvPr id="1032" name="Rectangle 8"/>
          <p:cNvSpPr>
            <a:spLocks noGrp="1" noChangeArrowheads="1"/>
          </p:cNvSpPr>
          <p:nvPr>
            <p:ph type="title"/>
          </p:nvPr>
        </p:nvSpPr>
        <p:spPr bwMode="auto">
          <a:xfrm>
            <a:off x="441194" y="1194402"/>
            <a:ext cx="8229600" cy="633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normAutofit/>
          </a:bodyPr>
          <a:lstStyle/>
          <a:p>
            <a:pPr lvl="0"/>
            <a:r>
              <a:rPr lang="zh-CN" altLang="zh-CN" dirty="0" smtClean="0"/>
              <a:t>单击此处编辑母版标题样式</a:t>
            </a:r>
          </a:p>
        </p:txBody>
      </p:sp>
      <p:sp>
        <p:nvSpPr>
          <p:cNvPr id="1033" name="Rectangle 9"/>
          <p:cNvSpPr>
            <a:spLocks noGrp="1" noChangeArrowheads="1"/>
          </p:cNvSpPr>
          <p:nvPr>
            <p:ph type="body" idx="1"/>
          </p:nvPr>
        </p:nvSpPr>
        <p:spPr bwMode="auto">
          <a:xfrm>
            <a:off x="457200" y="1902614"/>
            <a:ext cx="8229600" cy="2692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normAutofit/>
          </a:bodyPr>
          <a:lstStyle/>
          <a:p>
            <a:pPr lvl="0"/>
            <a:r>
              <a:rPr lang="zh-CN" altLang="zh-CN" dirty="0" smtClean="0"/>
              <a:t>单击此处编辑母版文本样式</a:t>
            </a:r>
          </a:p>
          <a:p>
            <a:pPr lvl="1"/>
            <a:r>
              <a:rPr lang="zh-CN" altLang="zh-CN" dirty="0" smtClean="0"/>
              <a:t>第二级</a:t>
            </a:r>
          </a:p>
          <a:p>
            <a:pPr lvl="2"/>
            <a:r>
              <a:rPr lang="zh-CN" altLang="zh-CN" dirty="0" smtClean="0"/>
              <a:t>第三级</a:t>
            </a:r>
          </a:p>
          <a:p>
            <a:pPr lvl="3"/>
            <a:r>
              <a:rPr lang="zh-CN" altLang="zh-CN" dirty="0" smtClean="0"/>
              <a:t>第四级</a:t>
            </a:r>
          </a:p>
          <a:p>
            <a:pPr lvl="4"/>
            <a:r>
              <a:rPr lang="zh-CN" altLang="zh-CN" dirty="0" smtClean="0"/>
              <a:t>第五级</a:t>
            </a:r>
          </a:p>
        </p:txBody>
      </p:sp>
      <p:sp>
        <p:nvSpPr>
          <p:cNvPr id="1034" name="Rectangle 10"/>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solidFill>
                  <a:srgbClr val="FF425D"/>
                </a:solidFill>
                <a:latin typeface="Arial" pitchFamily="34" charset="0"/>
                <a:ea typeface="黑体" pitchFamily="49" charset="-122"/>
                <a:sym typeface="Arial" pitchFamily="34" charset="0"/>
              </a:defRPr>
            </a:lvl1pPr>
          </a:lstStyle>
          <a:p>
            <a:endParaRPr lang="zh-CN" altLang="en-US"/>
          </a:p>
        </p:txBody>
      </p:sp>
      <p:sp>
        <p:nvSpPr>
          <p:cNvPr id="1035" name="Rectangle 11"/>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solidFill>
                  <a:srgbClr val="FF425D"/>
                </a:solidFill>
                <a:latin typeface="Arial" pitchFamily="34" charset="0"/>
                <a:ea typeface="黑体" pitchFamily="49" charset="-122"/>
                <a:sym typeface="Arial" pitchFamily="34" charset="0"/>
              </a:defRPr>
            </a:lvl1pPr>
          </a:lstStyle>
          <a:p>
            <a:endParaRPr lang="zh-CN" altLang="en-US"/>
          </a:p>
        </p:txBody>
      </p:sp>
      <p:sp>
        <p:nvSpPr>
          <p:cNvPr id="1036" name="Rectangle 12"/>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solidFill>
                  <a:srgbClr val="FF425D"/>
                </a:solidFill>
                <a:latin typeface="Arial" pitchFamily="34" charset="0"/>
                <a:ea typeface="黑体" pitchFamily="49" charset="-122"/>
                <a:sym typeface="Arial" pitchFamily="34" charset="0"/>
              </a:defRPr>
            </a:lvl1pPr>
          </a:lstStyle>
          <a:p>
            <a:fld id="{E8B75710-CA12-45CD-8C42-3EA353848B0F}"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ctr" rtl="0" eaLnBrk="1" fontAlgn="base" hangingPunct="1">
        <a:spcBef>
          <a:spcPct val="0"/>
        </a:spcBef>
        <a:spcAft>
          <a:spcPct val="0"/>
        </a:spcAft>
        <a:defRPr sz="4400" kern="1200">
          <a:solidFill>
            <a:srgbClr val="FF425D"/>
          </a:solidFill>
          <a:latin typeface="+mj-ea"/>
          <a:ea typeface="+mj-ea"/>
          <a:cs typeface="+mj-cs"/>
          <a:sym typeface="Arial" pitchFamily="34" charset="0"/>
        </a:defRPr>
      </a:lvl1pPr>
      <a:lvl2pPr algn="ctr" rtl="0" eaLnBrk="1" fontAlgn="base" hangingPunct="1">
        <a:spcBef>
          <a:spcPct val="0"/>
        </a:spcBef>
        <a:spcAft>
          <a:spcPct val="0"/>
        </a:spcAft>
        <a:defRPr sz="4400">
          <a:solidFill>
            <a:srgbClr val="FF425D"/>
          </a:solidFill>
          <a:latin typeface="Arial" pitchFamily="34" charset="0"/>
          <a:ea typeface="黑体" pitchFamily="49" charset="-122"/>
        </a:defRPr>
      </a:lvl2pPr>
      <a:lvl3pPr algn="ctr" rtl="0" eaLnBrk="1" fontAlgn="base" hangingPunct="1">
        <a:spcBef>
          <a:spcPct val="0"/>
        </a:spcBef>
        <a:spcAft>
          <a:spcPct val="0"/>
        </a:spcAft>
        <a:defRPr sz="4400">
          <a:solidFill>
            <a:srgbClr val="FF425D"/>
          </a:solidFill>
          <a:latin typeface="Arial" pitchFamily="34" charset="0"/>
          <a:ea typeface="黑体" pitchFamily="49" charset="-122"/>
        </a:defRPr>
      </a:lvl3pPr>
      <a:lvl4pPr algn="ctr" rtl="0" eaLnBrk="1" fontAlgn="base" hangingPunct="1">
        <a:spcBef>
          <a:spcPct val="0"/>
        </a:spcBef>
        <a:spcAft>
          <a:spcPct val="0"/>
        </a:spcAft>
        <a:defRPr sz="4400">
          <a:solidFill>
            <a:srgbClr val="FF425D"/>
          </a:solidFill>
          <a:latin typeface="Arial" pitchFamily="34" charset="0"/>
          <a:ea typeface="黑体" pitchFamily="49" charset="-122"/>
        </a:defRPr>
      </a:lvl4pPr>
      <a:lvl5pPr algn="ctr" rtl="0" eaLnBrk="1" fontAlgn="base" hangingPunct="1">
        <a:spcBef>
          <a:spcPct val="0"/>
        </a:spcBef>
        <a:spcAft>
          <a:spcPct val="0"/>
        </a:spcAft>
        <a:defRPr sz="4400">
          <a:solidFill>
            <a:srgbClr val="FF425D"/>
          </a:solidFill>
          <a:latin typeface="Arial" pitchFamily="34" charset="0"/>
          <a:ea typeface="黑体" pitchFamily="49" charset="-122"/>
        </a:defRPr>
      </a:lvl5pPr>
      <a:lvl6pPr marL="457200" algn="ctr" rtl="0" eaLnBrk="1" fontAlgn="base" hangingPunct="1">
        <a:spcBef>
          <a:spcPct val="0"/>
        </a:spcBef>
        <a:spcAft>
          <a:spcPct val="0"/>
        </a:spcAft>
        <a:defRPr sz="4400">
          <a:solidFill>
            <a:srgbClr val="FF425D"/>
          </a:solidFill>
          <a:latin typeface="Arial" pitchFamily="34" charset="0"/>
          <a:ea typeface="黑体" pitchFamily="49" charset="-122"/>
        </a:defRPr>
      </a:lvl6pPr>
      <a:lvl7pPr marL="914400" algn="ctr" rtl="0" eaLnBrk="1" fontAlgn="base" hangingPunct="1">
        <a:spcBef>
          <a:spcPct val="0"/>
        </a:spcBef>
        <a:spcAft>
          <a:spcPct val="0"/>
        </a:spcAft>
        <a:defRPr sz="4400">
          <a:solidFill>
            <a:srgbClr val="FF425D"/>
          </a:solidFill>
          <a:latin typeface="Arial" pitchFamily="34" charset="0"/>
          <a:ea typeface="黑体" pitchFamily="49" charset="-122"/>
        </a:defRPr>
      </a:lvl7pPr>
      <a:lvl8pPr marL="1371600" algn="ctr" rtl="0" eaLnBrk="1" fontAlgn="base" hangingPunct="1">
        <a:spcBef>
          <a:spcPct val="0"/>
        </a:spcBef>
        <a:spcAft>
          <a:spcPct val="0"/>
        </a:spcAft>
        <a:defRPr sz="4400">
          <a:solidFill>
            <a:srgbClr val="FF425D"/>
          </a:solidFill>
          <a:latin typeface="Arial" pitchFamily="34" charset="0"/>
          <a:ea typeface="黑体" pitchFamily="49" charset="-122"/>
        </a:defRPr>
      </a:lvl8pPr>
      <a:lvl9pPr marL="1828800" algn="ctr" rtl="0" eaLnBrk="1" fontAlgn="base" hangingPunct="1">
        <a:spcBef>
          <a:spcPct val="0"/>
        </a:spcBef>
        <a:spcAft>
          <a:spcPct val="0"/>
        </a:spcAft>
        <a:defRPr sz="4400">
          <a:solidFill>
            <a:srgbClr val="FF425D"/>
          </a:solidFill>
          <a:latin typeface="Arial" pitchFamily="34" charset="0"/>
          <a:ea typeface="黑体" pitchFamily="49" charset="-122"/>
        </a:defRPr>
      </a:lvl9pPr>
    </p:titleStyle>
    <p:bodyStyle>
      <a:lvl1pPr marL="342900" indent="-342900" algn="l" rtl="0" eaLnBrk="1" fontAlgn="base" hangingPunct="1">
        <a:spcBef>
          <a:spcPct val="20000"/>
        </a:spcBef>
        <a:spcAft>
          <a:spcPct val="0"/>
        </a:spcAft>
        <a:buChar char="•"/>
        <a:defRPr sz="2400" kern="1200">
          <a:solidFill>
            <a:srgbClr val="FF425D"/>
          </a:solidFill>
          <a:latin typeface="+mn-ea"/>
          <a:ea typeface="+mn-ea"/>
          <a:cs typeface="+mn-cs"/>
          <a:sym typeface="Arial" pitchFamily="34" charset="0"/>
        </a:defRPr>
      </a:lvl1pPr>
      <a:lvl2pPr marL="742950" indent="-285750" algn="l" rtl="0" eaLnBrk="1" fontAlgn="base" hangingPunct="1">
        <a:spcBef>
          <a:spcPct val="20000"/>
        </a:spcBef>
        <a:spcAft>
          <a:spcPct val="0"/>
        </a:spcAft>
        <a:buChar char="–"/>
        <a:defRPr sz="2000" kern="1200">
          <a:solidFill>
            <a:srgbClr val="FF425D"/>
          </a:solidFill>
          <a:latin typeface="+mn-ea"/>
          <a:ea typeface="+mn-ea"/>
          <a:cs typeface="+mn-cs"/>
          <a:sym typeface="Arial" pitchFamily="34" charset="0"/>
        </a:defRPr>
      </a:lvl2pPr>
      <a:lvl3pPr marL="1143000" indent="-228600" algn="l" rtl="0" eaLnBrk="1" fontAlgn="base" hangingPunct="1">
        <a:spcBef>
          <a:spcPct val="20000"/>
        </a:spcBef>
        <a:spcAft>
          <a:spcPct val="0"/>
        </a:spcAft>
        <a:buChar char="•"/>
        <a:defRPr sz="1800" kern="1200">
          <a:solidFill>
            <a:srgbClr val="FF425D"/>
          </a:solidFill>
          <a:latin typeface="+mn-ea"/>
          <a:ea typeface="+mn-ea"/>
          <a:cs typeface="+mn-cs"/>
          <a:sym typeface="Arial" pitchFamily="34" charset="0"/>
        </a:defRPr>
      </a:lvl3pPr>
      <a:lvl4pPr marL="1600200" indent="-228600" algn="l" rtl="0" eaLnBrk="1" fontAlgn="base" hangingPunct="1">
        <a:spcBef>
          <a:spcPct val="20000"/>
        </a:spcBef>
        <a:spcAft>
          <a:spcPct val="0"/>
        </a:spcAft>
        <a:buChar char="–"/>
        <a:defRPr sz="1800" kern="1200">
          <a:solidFill>
            <a:srgbClr val="FF425D"/>
          </a:solidFill>
          <a:latin typeface="+mn-ea"/>
          <a:ea typeface="+mn-ea"/>
          <a:cs typeface="+mn-cs"/>
          <a:sym typeface="Arial" pitchFamily="34" charset="0"/>
        </a:defRPr>
      </a:lvl4pPr>
      <a:lvl5pPr marL="2057400" indent="-228600" algn="l" rtl="0" eaLnBrk="1" fontAlgn="base" hangingPunct="1">
        <a:spcBef>
          <a:spcPct val="20000"/>
        </a:spcBef>
        <a:spcAft>
          <a:spcPct val="0"/>
        </a:spcAft>
        <a:buChar char="»"/>
        <a:defRPr sz="1800" kern="1200">
          <a:solidFill>
            <a:srgbClr val="FF425D"/>
          </a:solidFill>
          <a:latin typeface="+mn-ea"/>
          <a:ea typeface="+mn-ea"/>
          <a:cs typeface="+mn-cs"/>
          <a:sym typeface="Arial" pitchFamily="34" charset="0"/>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2" name="图片 1"/>
          <p:cNvPicPr>
            <a:picLocks noChangeAspect="1" noChangeArrowheads="1"/>
          </p:cNvPicPr>
          <p:nvPr/>
        </p:nvPicPr>
        <p:blipFill>
          <a:blip r:embed="rId2"/>
          <a:srcRect/>
          <a:stretch>
            <a:fillRect/>
          </a:stretch>
        </p:blipFill>
        <p:spPr bwMode="auto">
          <a:xfrm>
            <a:off x="0" y="0"/>
            <a:ext cx="9144000" cy="5143500"/>
          </a:xfrm>
          <a:prstGeom prst="rect">
            <a:avLst/>
          </a:prstGeom>
          <a:noFill/>
          <a:ln>
            <a:noFill/>
          </a:ln>
        </p:spPr>
      </p:pic>
      <p:sp>
        <p:nvSpPr>
          <p:cNvPr id="1048584" name="矩形 3"/>
          <p:cNvSpPr/>
          <p:nvPr/>
        </p:nvSpPr>
        <p:spPr>
          <a:xfrm>
            <a:off x="1363662" y="1262062"/>
            <a:ext cx="6355057" cy="891528"/>
          </a:xfrm>
          <a:prstGeom prst="rect">
            <a:avLst/>
          </a:prstGeom>
        </p:spPr>
        <p:txBody>
          <a:bodyPr wrap="none" lIns="91428" tIns="45714" rIns="91428" bIns="45714">
            <a:spAutoFit/>
          </a:bodyPr>
          <a:lstStyle/>
          <a:p>
            <a:pPr algn="ctr" fontAlgn="auto"/>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1048585" name="矩形 8"/>
          <p:cNvSpPr/>
          <p:nvPr/>
        </p:nvSpPr>
        <p:spPr>
          <a:xfrm>
            <a:off x="4939224" y="4307284"/>
            <a:ext cx="3640740" cy="646331"/>
          </a:xfrm>
          <a:prstGeom prst="rect">
            <a:avLst/>
          </a:prstGeom>
          <a:noFill/>
        </p:spPr>
        <p:txBody>
          <a:bodyPr wrap="none">
            <a:spAutoFit/>
          </a:bodyPr>
          <a:lstStyle/>
          <a:p>
            <a:pPr algn="ct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第四十期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2097153" name="Picture 2"/>
          <p:cNvPicPr>
            <a:picLocks noChangeAspect="1" noChangeArrowheads="1"/>
          </p:cNvPicPr>
          <p:nvPr/>
        </p:nvPicPr>
        <p:blipFill>
          <a:blip r:embed="rId3"/>
          <a:srcRect/>
          <a:stretch>
            <a:fillRect/>
          </a:stretch>
        </p:blipFill>
        <p:spPr bwMode="auto">
          <a:xfrm>
            <a:off x="0" y="196850"/>
            <a:ext cx="1403350" cy="1011238"/>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4" name="图片 5"/>
          <p:cNvPicPr>
            <a:picLocks noChangeAspect="1" noChangeArrowheads="1"/>
          </p:cNvPicPr>
          <p:nvPr/>
        </p:nvPicPr>
        <p:blipFill>
          <a:blip r:embed="rId2"/>
          <a:srcRect/>
          <a:stretch>
            <a:fillRect/>
          </a:stretch>
        </p:blipFill>
        <p:spPr bwMode="auto">
          <a:xfrm>
            <a:off x="11113" y="-15875"/>
            <a:ext cx="9121775" cy="5175250"/>
          </a:xfrm>
          <a:prstGeom prst="rect">
            <a:avLst/>
          </a:prstGeom>
          <a:noFill/>
          <a:ln>
            <a:noFill/>
          </a:ln>
        </p:spPr>
      </p:pic>
      <p:sp>
        <p:nvSpPr>
          <p:cNvPr id="1048586" name="矩形 8"/>
          <p:cNvSpPr/>
          <p:nvPr/>
        </p:nvSpPr>
        <p:spPr>
          <a:xfrm>
            <a:off x="3913957" y="3063105"/>
            <a:ext cx="5251375" cy="507831"/>
          </a:xfrm>
          <a:prstGeom prst="rect">
            <a:avLst/>
          </a:prstGeom>
          <a:noFill/>
          <a:ln>
            <a:noFill/>
          </a:ln>
        </p:spPr>
        <p:txBody>
          <a:bodyPr wrap="square">
            <a:spAutoFit/>
          </a:bodyPr>
          <a:lstStyle/>
          <a:p>
            <a:pPr>
              <a:lnSpc>
                <a:spcPct val="150000"/>
              </a:lnSpc>
            </a:pP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今天，深情唤一声“澳门”</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endParaRPr lang="zh-CN" altLang="en-US" noProof="1">
              <a:solidFill>
                <a:srgbClr val="0070C0"/>
              </a:solidFill>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540897" y="1347614"/>
            <a:ext cx="8062205" cy="496290"/>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zh-CN" altLang="en-US" sz="1600" b="1" dirty="0">
              <a:effectLst>
                <a:outerShdw blurRad="38100" dist="38100" dir="2700000" algn="tl">
                  <a:srgbClr val="000000">
                    <a:alpha val="43137"/>
                  </a:srgbClr>
                </a:outerShdw>
              </a:effectLst>
              <a:latin typeface="仿宋_GB2312" charset="-122"/>
              <a:ea typeface="仿宋_GB2312" charset="-122"/>
            </a:endParaRPr>
          </a:p>
        </p:txBody>
      </p:sp>
      <p:sp>
        <p:nvSpPr>
          <p:cNvPr id="4" name="矩形 3"/>
          <p:cNvSpPr/>
          <p:nvPr/>
        </p:nvSpPr>
        <p:spPr>
          <a:xfrm>
            <a:off x="2441447" y="329502"/>
            <a:ext cx="4261103" cy="461665"/>
          </a:xfrm>
          <a:prstGeom prst="rect">
            <a:avLst/>
          </a:prstGeom>
        </p:spPr>
        <p:txBody>
          <a:bodyPr wrap="none">
            <a:spAutoFit/>
          </a:bodyPr>
          <a:lstStyle/>
          <a:p>
            <a:r>
              <a:rPr lang="zh-CN" altLang="en-US" sz="2400" b="1" noProof="1">
                <a:solidFill>
                  <a:schemeClr val="accent6">
                    <a:lumMod val="60000"/>
                    <a:lumOff val="40000"/>
                  </a:schemeClr>
                </a:solidFill>
                <a:effectLst>
                  <a:outerShdw blurRad="38100" dist="38100" dir="2700000" algn="tl">
                    <a:srgbClr val="000000">
                      <a:alpha val="43137"/>
                    </a:srgbClr>
                  </a:outerShdw>
                </a:effectLst>
                <a:latin typeface="华文行楷" pitchFamily="2" charset="-122"/>
                <a:ea typeface="华文行楷" pitchFamily="2" charset="-122"/>
              </a:rPr>
              <a:t>今天，深情唤一声“澳门”！ </a:t>
            </a:r>
            <a:endParaRPr lang="zh-CN" altLang="en-US" sz="2400" dirty="0">
              <a:solidFill>
                <a:schemeClr val="accent6">
                  <a:lumMod val="60000"/>
                  <a:lumOff val="40000"/>
                </a:schemeClr>
              </a:solidFill>
              <a:latin typeface="华文行楷" pitchFamily="2" charset="-122"/>
              <a:ea typeface="华文行楷" pitchFamily="2" charset="-122"/>
            </a:endParaRPr>
          </a:p>
        </p:txBody>
      </p:sp>
      <p:sp>
        <p:nvSpPr>
          <p:cNvPr id="9" name="矩形 8"/>
          <p:cNvSpPr/>
          <p:nvPr/>
        </p:nvSpPr>
        <p:spPr>
          <a:xfrm>
            <a:off x="1173779" y="1059582"/>
            <a:ext cx="3150096" cy="2466060"/>
          </a:xfrm>
          <a:prstGeom prst="rect">
            <a:avLst/>
          </a:prstGeom>
        </p:spPr>
        <p:txBody>
          <a:bodyPr wrap="square">
            <a:spAutoFit/>
          </a:bodyPr>
          <a:lstStyle/>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年前的</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今天</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当中华民族日夜不息的奋斗</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脚步</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来到了新千年的</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路口</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我们再一次谱写</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了</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令人心潮澎湃的历史瞬间</a:t>
            </a:r>
          </a:p>
        </p:txBody>
      </p:sp>
      <p:sp>
        <p:nvSpPr>
          <p:cNvPr id="10" name="AutoShape 2" descr="https://mmbiz.qpic.cn/mmbiz_jpg/azXQmS1HA7mRpp3J8LgWxibic8kmnXcmLPfXD8wOicbwaNHKrrIzB7gCI3cvsibeoyNWgQfGvYqHd4UvCVn8bBiciaPA/640?wx_fmt=jpeg&amp;tp=webp&amp;wxfrom=5&amp;wx_lazy=1&amp;wx_co=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99" y="1347614"/>
            <a:ext cx="3635801" cy="2084905"/>
          </a:xfrm>
          <a:prstGeom prst="rect">
            <a:avLst/>
          </a:prstGeom>
          <a:ln>
            <a:noFill/>
          </a:ln>
          <a:effectLst>
            <a:outerShdw blurRad="292100" dist="139700" dir="2700000" algn="tl" rotWithShape="0">
              <a:srgbClr val="333333">
                <a:alpha val="65000"/>
              </a:srgbClr>
            </a:outerShdw>
          </a:effectLst>
        </p:spPr>
      </p:pic>
      <p:sp>
        <p:nvSpPr>
          <p:cNvPr id="12" name="矩形 11"/>
          <p:cNvSpPr/>
          <p:nvPr/>
        </p:nvSpPr>
        <p:spPr>
          <a:xfrm>
            <a:off x="4482360" y="3413150"/>
            <a:ext cx="3815078" cy="761747"/>
          </a:xfrm>
          <a:prstGeom prst="rect">
            <a:avLst/>
          </a:prstGeom>
        </p:spPr>
        <p:txBody>
          <a:bodyPr wrap="square">
            <a:spAutoFit/>
          </a:bodyPr>
          <a:lstStyle/>
          <a:p>
            <a:pPr>
              <a:lnSpc>
                <a:spcPct val="150000"/>
              </a:lnSpc>
            </a:pPr>
            <a:r>
              <a:rPr lang="zh-CN" altLang="en-US" dirty="0" smtClean="0"/>
              <a:t>　</a:t>
            </a:r>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1999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日零时，中华人民共和国国旗和中华人民共和国澳门特别行政区区旗在澳门文化中心花园馆</a:t>
            </a:r>
            <a:r>
              <a:rPr lang="zh-CN" altLang="en-US"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升起</a:t>
            </a:r>
            <a:endPar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627064" y="987574"/>
            <a:ext cx="2430016" cy="1973617"/>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历经数百年沧桑与漂泊</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澳门</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洗尽历史风尘</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回到祖国母亲的怀抱</a:t>
            </a:r>
          </a:p>
        </p:txBody>
      </p:sp>
      <p:sp>
        <p:nvSpPr>
          <p:cNvPr id="4" name="矩形 3"/>
          <p:cNvSpPr/>
          <p:nvPr/>
        </p:nvSpPr>
        <p:spPr>
          <a:xfrm>
            <a:off x="4551535" y="3291830"/>
            <a:ext cx="3528393" cy="571182"/>
          </a:xfrm>
          <a:prstGeom prst="rect">
            <a:avLst/>
          </a:prstGeom>
        </p:spPr>
        <p:txBody>
          <a:bodyPr wrap="square">
            <a:spAutoFit/>
          </a:bodyPr>
          <a:lstStyle/>
          <a:p>
            <a:pPr>
              <a:lnSpc>
                <a:spcPct val="150000"/>
              </a:lnSpc>
            </a:pPr>
            <a:r>
              <a:rPr lang="en-US" altLang="zh-CN" sz="1100" b="1" dirty="0" smtClean="0">
                <a:effectLst>
                  <a:outerShdw blurRad="38100" dist="38100" dir="2700000" algn="tl">
                    <a:srgbClr val="000000">
                      <a:alpha val="43137"/>
                    </a:srgbClr>
                  </a:outerShdw>
                </a:effectLst>
              </a:rPr>
              <a:t>        1999</a:t>
            </a:r>
            <a:r>
              <a:rPr lang="zh-CN" altLang="en-US" sz="1100" b="1" dirty="0">
                <a:effectLst>
                  <a:outerShdw blurRad="38100" dist="38100" dir="2700000" algn="tl">
                    <a:srgbClr val="000000">
                      <a:alpha val="43137"/>
                    </a:srgbClr>
                  </a:outerShdw>
                </a:effectLst>
              </a:rPr>
              <a:t>年</a:t>
            </a:r>
            <a:r>
              <a:rPr lang="en-US" altLang="zh-CN" sz="1100" b="1" dirty="0">
                <a:effectLst>
                  <a:outerShdw blurRad="38100" dist="38100" dir="2700000" algn="tl">
                    <a:srgbClr val="000000">
                      <a:alpha val="43137"/>
                    </a:srgbClr>
                  </a:outerShdw>
                </a:effectLst>
              </a:rPr>
              <a:t>12</a:t>
            </a:r>
            <a:r>
              <a:rPr lang="zh-CN" altLang="en-US" sz="1100" b="1" dirty="0">
                <a:effectLst>
                  <a:outerShdw blurRad="38100" dist="38100" dir="2700000" algn="tl">
                    <a:srgbClr val="000000">
                      <a:alpha val="43137"/>
                    </a:srgbClr>
                  </a:outerShdw>
                </a:effectLst>
              </a:rPr>
              <a:t>月</a:t>
            </a:r>
            <a:r>
              <a:rPr lang="en-US" altLang="zh-CN" sz="1100" b="1" dirty="0">
                <a:effectLst>
                  <a:outerShdw blurRad="38100" dist="38100" dir="2700000" algn="tl">
                    <a:srgbClr val="000000">
                      <a:alpha val="43137"/>
                    </a:srgbClr>
                  </a:outerShdw>
                </a:effectLst>
              </a:rPr>
              <a:t>20</a:t>
            </a:r>
            <a:r>
              <a:rPr lang="zh-CN" altLang="en-US" sz="1100" b="1" dirty="0">
                <a:effectLst>
                  <a:outerShdw blurRad="38100" dist="38100" dir="2700000" algn="tl">
                    <a:srgbClr val="000000">
                      <a:alpha val="43137"/>
                    </a:srgbClr>
                  </a:outerShdw>
                </a:effectLst>
              </a:rPr>
              <a:t>日，中国人民解放军驻澳门特区部队进驻澳门，受到澳门群众的热烈欢迎</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23489" y="796519"/>
            <a:ext cx="3576903" cy="23557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17737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619672" y="1059582"/>
            <a:ext cx="2285999" cy="2062103"/>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华文仿宋" panose="02010600040101010101" pitchFamily="2" charset="-122"/>
                <a:ea typeface="华文仿宋" panose="02010600040101010101" pitchFamily="2" charset="-122"/>
              </a:rPr>
              <a:t>今天</a:t>
            </a:r>
          </a:p>
          <a:p>
            <a:pPr algn="ctr">
              <a:lnSpc>
                <a:spcPct val="200000"/>
              </a:lnSpc>
            </a:pPr>
            <a:r>
              <a:rPr lang="zh-CN" altLang="en-US" sz="1600" b="1" dirty="0">
                <a:effectLst>
                  <a:outerShdw blurRad="38100" dist="38100" dir="2700000" algn="tl">
                    <a:srgbClr val="000000">
                      <a:alpha val="43137"/>
                    </a:srgbClr>
                  </a:outerShdw>
                </a:effectLst>
                <a:latin typeface="华文仿宋" panose="02010600040101010101" pitchFamily="2" charset="-122"/>
                <a:ea typeface="华文仿宋" panose="02010600040101010101" pitchFamily="2" charset="-122"/>
              </a:rPr>
              <a:t>珠江三角洲的西岸</a:t>
            </a:r>
          </a:p>
          <a:p>
            <a:pPr algn="ctr">
              <a:lnSpc>
                <a:spcPct val="200000"/>
              </a:lnSpc>
            </a:pPr>
            <a:r>
              <a:rPr lang="zh-CN" altLang="en-US" sz="1600" b="1" dirty="0">
                <a:effectLst>
                  <a:outerShdw blurRad="38100" dist="38100" dir="2700000" algn="tl">
                    <a:srgbClr val="000000">
                      <a:alpha val="43137"/>
                    </a:srgbClr>
                  </a:outerShdw>
                </a:effectLst>
                <a:latin typeface="华文仿宋" panose="02010600040101010101" pitchFamily="2" charset="-122"/>
                <a:ea typeface="华文仿宋" panose="02010600040101010101" pitchFamily="2" charset="-122"/>
              </a:rPr>
              <a:t>繁荣的集市生长在</a:t>
            </a:r>
          </a:p>
          <a:p>
            <a:pPr algn="ctr">
              <a:lnSpc>
                <a:spcPct val="200000"/>
              </a:lnSpc>
            </a:pPr>
            <a:r>
              <a:rPr lang="zh-CN" altLang="en-US" sz="1600" b="1" dirty="0">
                <a:effectLst>
                  <a:outerShdw blurRad="38100" dist="38100" dir="2700000" algn="tl">
                    <a:srgbClr val="000000">
                      <a:alpha val="43137"/>
                    </a:srgbClr>
                  </a:outerShdw>
                </a:effectLst>
                <a:latin typeface="华文仿宋" panose="02010600040101010101" pitchFamily="2" charset="-122"/>
                <a:ea typeface="华文仿宋" panose="02010600040101010101" pitchFamily="2" charset="-122"/>
              </a:rPr>
              <a:t>花开朵朵的小巷</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998529"/>
            <a:ext cx="3888432" cy="2184205"/>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562871" y="3435846"/>
            <a:ext cx="3186609" cy="261610"/>
          </a:xfrm>
          <a:prstGeom prst="rect">
            <a:avLst/>
          </a:prstGeom>
        </p:spPr>
        <p:txBody>
          <a:bodyPr wrap="square">
            <a:spAutoFit/>
          </a:bodyPr>
          <a:lstStyle/>
          <a:p>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这是</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日无人机拍摄的澳门大三巴牌坊</a:t>
            </a:r>
          </a:p>
        </p:txBody>
      </p:sp>
    </p:spTree>
    <p:extLst>
      <p:ext uri="{BB962C8B-B14F-4D97-AF65-F5344CB8AC3E}">
        <p14:creationId xmlns:p14="http://schemas.microsoft.com/office/powerpoint/2010/main" val="25000762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995612" y="1347614"/>
            <a:ext cx="1781944" cy="1481175"/>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幸福的孩子们</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奔跑在东西文化</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交融的街头</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915565"/>
            <a:ext cx="3662400" cy="2057239"/>
          </a:xfrm>
          <a:prstGeom prst="rect">
            <a:avLst/>
          </a:prstGeom>
          <a:ln>
            <a:noFill/>
          </a:ln>
          <a:effectLst>
            <a:outerShdw blurRad="292100" dist="139700" dir="2700000" algn="tl" rotWithShape="0">
              <a:srgbClr val="333333">
                <a:alpha val="65000"/>
              </a:srgbClr>
            </a:outerShdw>
          </a:effectLst>
        </p:spPr>
      </p:pic>
      <p:sp>
        <p:nvSpPr>
          <p:cNvPr id="6" name="矩形 5"/>
          <p:cNvSpPr/>
          <p:nvPr/>
        </p:nvSpPr>
        <p:spPr>
          <a:xfrm>
            <a:off x="4716515" y="3273261"/>
            <a:ext cx="2653290" cy="261610"/>
          </a:xfrm>
          <a:prstGeom prst="rect">
            <a:avLst/>
          </a:prstGeom>
        </p:spPr>
        <p:txBody>
          <a:bodyPr wrap="none">
            <a:spAutoFit/>
          </a:bodyPr>
          <a:lstStyle/>
          <a:p>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这是</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日无人机拍摄的澳门妈阁庙</a:t>
            </a:r>
          </a:p>
        </p:txBody>
      </p:sp>
    </p:spTree>
    <p:extLst>
      <p:ext uri="{BB962C8B-B14F-4D97-AF65-F5344CB8AC3E}">
        <p14:creationId xmlns:p14="http://schemas.microsoft.com/office/powerpoint/2010/main" val="42541000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4165889" y="3651870"/>
            <a:ext cx="4572000" cy="854080"/>
          </a:xfrm>
          <a:prstGeom prst="rect">
            <a:avLst/>
          </a:prstGeom>
        </p:spPr>
        <p:txBody>
          <a:bodyPr>
            <a:spAutoFit/>
          </a:bodyPr>
          <a:lstStyle/>
          <a:p>
            <a:pPr>
              <a:lnSpc>
                <a:spcPct val="150000"/>
              </a:lnSpc>
            </a:pP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a:t>
            </a:r>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1999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日是澳门回归祖国的第一天。从当天零时起，澳门警察全部佩戴上带有澳门特别行政区区徽图案的新警徽和新帽徽，取代了原先带有葡萄牙色彩的旧</a:t>
            </a:r>
            <a:r>
              <a:rPr lang="zh-CN" altLang="en-US"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警徽</a:t>
            </a:r>
            <a:endPar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104" y="520802"/>
            <a:ext cx="2019117" cy="2992060"/>
          </a:xfrm>
          <a:prstGeom prst="rect">
            <a:avLst/>
          </a:prstGeom>
        </p:spPr>
      </p:pic>
      <p:sp>
        <p:nvSpPr>
          <p:cNvPr id="5" name="矩形 4"/>
          <p:cNvSpPr/>
          <p:nvPr/>
        </p:nvSpPr>
        <p:spPr>
          <a:xfrm>
            <a:off x="1669480" y="493338"/>
            <a:ext cx="2718048" cy="3046988"/>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澳门自古以来就是中国领土</a:t>
            </a:r>
          </a:p>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世纪中叶以后</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被葡萄牙逐步占领</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恢复对澳门行使主权</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维护祖国领土完整</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是中国人民的强烈愿望</a:t>
            </a:r>
          </a:p>
        </p:txBody>
      </p:sp>
    </p:spTree>
    <p:extLst>
      <p:ext uri="{BB962C8B-B14F-4D97-AF65-F5344CB8AC3E}">
        <p14:creationId xmlns:p14="http://schemas.microsoft.com/office/powerpoint/2010/main" val="1424794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547664" y="555526"/>
            <a:ext cx="3150096" cy="3466462"/>
          </a:xfrm>
          <a:prstGeom prst="rect">
            <a:avLst/>
          </a:prstGeom>
        </p:spPr>
        <p:txBody>
          <a:bodyPr wrap="square">
            <a:spAutoFit/>
          </a:bodyPr>
          <a:lstStyle/>
          <a:p>
            <a:pPr algn="ctr">
              <a:lnSpc>
                <a:spcPct val="200000"/>
              </a:lnSpc>
            </a:pPr>
            <a:r>
              <a:rPr lang="en-US" altLang="zh-CN" sz="1600" b="1" dirty="0">
                <a:effectLst>
                  <a:outerShdw blurRad="38100" dist="38100" dir="2700000" algn="tl">
                    <a:srgbClr val="000000">
                      <a:alpha val="43137"/>
                    </a:srgbClr>
                  </a:outerShdw>
                </a:effectLst>
              </a:rPr>
              <a:t>1925</a:t>
            </a:r>
            <a:r>
              <a:rPr lang="zh-CN" altLang="en-US" sz="1600" b="1" dirty="0">
                <a:effectLst>
                  <a:outerShdw blurRad="38100" dist="38100" dir="2700000" algn="tl">
                    <a:srgbClr val="000000">
                      <a:alpha val="43137"/>
                    </a:srgbClr>
                  </a:outerShdw>
                </a:effectLst>
              </a:rPr>
              <a:t>年</a:t>
            </a:r>
          </a:p>
          <a:p>
            <a:pPr algn="ctr">
              <a:lnSpc>
                <a:spcPct val="200000"/>
              </a:lnSpc>
            </a:pPr>
            <a:r>
              <a:rPr lang="zh-CN" altLang="en-US" sz="1600" b="1" dirty="0">
                <a:effectLst>
                  <a:outerShdw blurRad="38100" dist="38100" dir="2700000" algn="tl">
                    <a:srgbClr val="000000">
                      <a:alpha val="43137"/>
                    </a:srgbClr>
                  </a:outerShdw>
                </a:effectLst>
              </a:rPr>
              <a:t>山河破碎，列强横行</a:t>
            </a:r>
          </a:p>
          <a:p>
            <a:pPr algn="ctr">
              <a:lnSpc>
                <a:spcPct val="200000"/>
              </a:lnSpc>
            </a:pPr>
            <a:r>
              <a:rPr lang="zh-CN" altLang="en-US" sz="1600" b="1" dirty="0">
                <a:effectLst>
                  <a:outerShdw blurRad="38100" dist="38100" dir="2700000" algn="tl">
                    <a:srgbClr val="000000">
                      <a:alpha val="43137"/>
                    </a:srgbClr>
                  </a:outerShdw>
                </a:effectLst>
              </a:rPr>
              <a:t>闻一多写下</a:t>
            </a:r>
            <a:r>
              <a:rPr lang="en-US" altLang="zh-CN" sz="1600" b="1" dirty="0">
                <a:effectLst>
                  <a:outerShdw blurRad="38100" dist="38100" dir="2700000" algn="tl">
                    <a:srgbClr val="000000">
                      <a:alpha val="43137"/>
                    </a:srgbClr>
                  </a:outerShdw>
                </a:effectLst>
              </a:rPr>
              <a:t>《</a:t>
            </a:r>
            <a:r>
              <a:rPr lang="zh-CN" altLang="en-US" sz="1600" b="1" dirty="0">
                <a:effectLst>
                  <a:outerShdw blurRad="38100" dist="38100" dir="2700000" algn="tl">
                    <a:srgbClr val="000000">
                      <a:alpha val="43137"/>
                    </a:srgbClr>
                  </a:outerShdw>
                </a:effectLst>
              </a:rPr>
              <a:t>七子之歌</a:t>
            </a:r>
            <a:r>
              <a:rPr lang="en-US" altLang="zh-CN" sz="1600" b="1" dirty="0" smtClean="0">
                <a:effectLst>
                  <a:outerShdw blurRad="38100" dist="38100" dir="2700000" algn="tl">
                    <a:srgbClr val="000000">
                      <a:alpha val="43137"/>
                    </a:srgbClr>
                  </a:outerShdw>
                </a:effectLst>
              </a:rPr>
              <a:t>》</a:t>
            </a:r>
          </a:p>
          <a:p>
            <a:pPr algn="ctr">
              <a:lnSpc>
                <a:spcPct val="200000"/>
              </a:lnSpc>
            </a:pPr>
            <a:r>
              <a:rPr lang="zh-CN" altLang="en-US" sz="1600" b="1" dirty="0">
                <a:effectLst>
                  <a:outerShdw blurRad="38100" dist="38100" dir="2700000" algn="tl">
                    <a:srgbClr val="000000">
                      <a:alpha val="43137"/>
                    </a:srgbClr>
                  </a:outerShdw>
                </a:effectLst>
              </a:rPr>
              <a:t>七子尽泪下，诗人独悲歌</a:t>
            </a:r>
          </a:p>
          <a:p>
            <a:pPr algn="ctr">
              <a:lnSpc>
                <a:spcPct val="200000"/>
              </a:lnSpc>
            </a:pPr>
            <a:r>
              <a:rPr lang="zh-CN" altLang="en-US" sz="1600" b="1" dirty="0">
                <a:effectLst>
                  <a:outerShdw blurRad="38100" dist="38100" dir="2700000" algn="tl">
                    <a:srgbClr val="000000">
                      <a:alpha val="43137"/>
                    </a:srgbClr>
                  </a:outerShdw>
                </a:effectLst>
              </a:rPr>
              <a:t>一声“母亲，我要回来”的呐喊</a:t>
            </a:r>
          </a:p>
          <a:p>
            <a:pPr algn="ctr">
              <a:lnSpc>
                <a:spcPct val="200000"/>
              </a:lnSpc>
            </a:pPr>
            <a:r>
              <a:rPr lang="zh-CN" altLang="en-US" sz="1600" b="1" dirty="0">
                <a:effectLst>
                  <a:outerShdw blurRad="38100" dist="38100" dir="2700000" algn="tl">
                    <a:srgbClr val="000000">
                      <a:alpha val="43137"/>
                    </a:srgbClr>
                  </a:outerShdw>
                </a:effectLst>
              </a:rPr>
              <a:t>是流落在外游子的悲泣与渴望</a:t>
            </a:r>
          </a:p>
          <a:p>
            <a:pPr algn="ctr">
              <a:lnSpc>
                <a:spcPct val="200000"/>
              </a:lnSpc>
            </a:pPr>
            <a:r>
              <a:rPr lang="zh-CN" altLang="en-US" sz="1600" b="1" dirty="0">
                <a:effectLst>
                  <a:outerShdw blurRad="38100" dist="38100" dir="2700000" algn="tl">
                    <a:srgbClr val="000000">
                      <a:alpha val="43137"/>
                    </a:srgbClr>
                  </a:outerShdw>
                </a:effectLst>
              </a:rPr>
              <a:t>也是祖国母亲缠绕心头的</a:t>
            </a:r>
            <a:r>
              <a:rPr lang="zh-CN" altLang="en-US" sz="1600" b="1" dirty="0" smtClean="0">
                <a:effectLst>
                  <a:outerShdw blurRad="38100" dist="38100" dir="2700000" algn="tl">
                    <a:srgbClr val="000000">
                      <a:alpha val="43137"/>
                    </a:srgbClr>
                  </a:outerShdw>
                </a:effectLst>
              </a:rPr>
              <a:t>牵挂</a:t>
            </a:r>
            <a:endParaRPr lang="zh-CN" altLang="en-US" sz="1600" b="1" dirty="0">
              <a:effectLst>
                <a:outerShdw blurRad="38100" dist="38100" dir="2700000" algn="tl">
                  <a:srgbClr val="000000">
                    <a:alpha val="43137"/>
                  </a:srgbClr>
                </a:outerShdw>
              </a:effectLst>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8364" y="604223"/>
            <a:ext cx="2462716" cy="3369068"/>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5783132" y="4123481"/>
            <a:ext cx="1313180" cy="261610"/>
          </a:xfrm>
          <a:prstGeom prst="rect">
            <a:avLst/>
          </a:prstGeom>
        </p:spPr>
        <p:txBody>
          <a:bodyPr wrap="none">
            <a:spAutoFit/>
          </a:bodyPr>
          <a:lstStyle/>
          <a:p>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资料照片：闻一多</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9" name="矩形 8"/>
          <p:cNvSpPr/>
          <p:nvPr/>
        </p:nvSpPr>
        <p:spPr>
          <a:xfrm>
            <a:off x="1396604" y="505081"/>
            <a:ext cx="3870176" cy="3727944"/>
          </a:xfrm>
          <a:prstGeom prst="rect">
            <a:avLst/>
          </a:prstGeom>
        </p:spPr>
        <p:txBody>
          <a:bodyPr wrap="square">
            <a:spAutoFit/>
          </a:bodyPr>
          <a:lstStyle/>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“实现国家统一是民族的愿望，</a:t>
            </a: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一百年不统一，</a:t>
            </a: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一千年也要统一的。</a:t>
            </a: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怎么解决这个问题，</a:t>
            </a: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我看只有实行‘一个国家，两种制度’。”</a:t>
            </a:r>
          </a:p>
          <a:p>
            <a:pPr algn="ctr">
              <a:lnSpc>
                <a:spcPct val="15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1984</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邓小平同志这样</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说</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铿锵有力的</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声音</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史无前例的</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创举</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15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澳门大步回归祖国怀抱</a:t>
            </a: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6355" y="555526"/>
            <a:ext cx="2295765" cy="3119952"/>
          </a:xfrm>
          <a:prstGeom prst="rect">
            <a:avLst/>
          </a:prstGeom>
          <a:ln>
            <a:noFill/>
          </a:ln>
          <a:effectLst>
            <a:outerShdw blurRad="292100" dist="139700" dir="2700000" algn="tl" rotWithShape="0">
              <a:srgbClr val="333333">
                <a:alpha val="65000"/>
              </a:srgbClr>
            </a:outerShdw>
          </a:effectLst>
        </p:spPr>
      </p:pic>
      <p:sp>
        <p:nvSpPr>
          <p:cNvPr id="11" name="矩形 10"/>
          <p:cNvSpPr/>
          <p:nvPr/>
        </p:nvSpPr>
        <p:spPr>
          <a:xfrm>
            <a:off x="4986045" y="3682449"/>
            <a:ext cx="3456384" cy="1107996"/>
          </a:xfrm>
          <a:prstGeom prst="rect">
            <a:avLst/>
          </a:prstGeom>
        </p:spPr>
        <p:txBody>
          <a:bodyPr wrap="square">
            <a:spAutoFit/>
          </a:bodyPr>
          <a:lstStyle/>
          <a:p>
            <a:pPr>
              <a:lnSpc>
                <a:spcPct val="150000"/>
              </a:lnSpc>
            </a:pPr>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1987</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4</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13</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日，中葡两国政府关于澳门问题的“中葡联合声明”在北京人民大会堂正式签署，确定中国政府于</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1999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日恢复对澳门行使主权。这是邓小平与时任葡萄牙总理席尔瓦举杯祝贺</a:t>
            </a:r>
          </a:p>
        </p:txBody>
      </p:sp>
    </p:spTree>
    <p:extLst>
      <p:ext uri="{BB962C8B-B14F-4D97-AF65-F5344CB8AC3E}">
        <p14:creationId xmlns:p14="http://schemas.microsoft.com/office/powerpoint/2010/main" val="22397088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395512" y="555526"/>
            <a:ext cx="3438128" cy="3539430"/>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经过多轮谈判</a:t>
            </a:r>
          </a:p>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1987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中葡两国政府</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关于澳门问题的“中葡联合声明”</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在北京人民大会堂正式签署</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确定中国政府于</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1999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恢复对澳门行使主权</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0032" y="771550"/>
            <a:ext cx="3600400" cy="2388077"/>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833640" y="3161918"/>
            <a:ext cx="3698800" cy="1015663"/>
          </a:xfrm>
          <a:prstGeom prst="rect">
            <a:avLst/>
          </a:prstGeom>
        </p:spPr>
        <p:txBody>
          <a:bodyPr wrap="square">
            <a:spAutoFit/>
          </a:bodyPr>
          <a:lstStyle/>
          <a:p>
            <a:pPr>
              <a:lnSpc>
                <a:spcPct val="150000"/>
              </a:lnSpc>
            </a:pPr>
            <a:r>
              <a:rPr lang="en-US" altLang="zh-CN" dirty="0" smtClean="0"/>
              <a:t>      </a:t>
            </a:r>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1988</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4</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月，中华人民共和国澳门特别行政区基本法起草委员会成立。图为</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1988</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26</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日，中华人民共和国澳门特别行政区基本法起草委员会召开第一次会议</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016968" y="699542"/>
            <a:ext cx="3366120" cy="3046988"/>
          </a:xfrm>
          <a:prstGeom prst="rect">
            <a:avLst/>
          </a:prstGeom>
        </p:spPr>
        <p:txBody>
          <a:bodyPr wrap="square">
            <a:spAutoFit/>
          </a:bodyPr>
          <a:lstStyle/>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1999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零时</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澳门回归祖国那一夜</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雄壮的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义勇军进行曲</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庄严奏响</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鲜艳的五星红旗</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在澳门特别行政区区旗</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的陪伴下</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冉冉升起</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2050" name="Picture 2" descr="https://mmbiz.qpic.cn/mmbiz_gif/azXQmS1HA7mFNk1b23ZBDEtaO9vYwiajAVRhUIbJU8E5H22DRuOrVAxCIyhD2G9CaC2ZN8UhwcKwgv8CbOL9tJw/640?wx_fmt=gif&amp;tp=webp&amp;wxfrom=5&amp;wx_lazy=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571998" y="1491630"/>
            <a:ext cx="3703267" cy="19442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3079" y="804323"/>
            <a:ext cx="2952328" cy="1900562"/>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4590378" y="2732567"/>
            <a:ext cx="2952328" cy="1269578"/>
          </a:xfrm>
          <a:prstGeom prst="rect">
            <a:avLst/>
          </a:prstGeom>
        </p:spPr>
        <p:txBody>
          <a:bodyPr wrap="square">
            <a:spAutoFit/>
          </a:bodyPr>
          <a:lstStyle/>
          <a:p>
            <a:pPr>
              <a:lnSpc>
                <a:spcPct val="150000"/>
              </a:lnSpc>
            </a:pPr>
            <a:r>
              <a:rPr lang="en-US" altLang="zh-CN"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a:t>
            </a:r>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1999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日晚，“北京市人民迎接澳门回归祖国联欢晚会”在天安门广场澳门回归倒计时牌前举行。首都各界群众约</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3</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万人汇聚广场，欢庆中华民族的这一历史盛事</a:t>
            </a:r>
            <a:endParaRPr lang="zh-CN" altLang="en-US" sz="1100" dirty="0"/>
          </a:p>
        </p:txBody>
      </p:sp>
      <p:sp>
        <p:nvSpPr>
          <p:cNvPr id="5" name="矩形 4"/>
          <p:cNvSpPr/>
          <p:nvPr/>
        </p:nvSpPr>
        <p:spPr>
          <a:xfrm>
            <a:off x="2051720" y="1689771"/>
            <a:ext cx="1709936" cy="1100751"/>
          </a:xfrm>
          <a:prstGeom prst="rect">
            <a:avLst/>
          </a:prstGeom>
        </p:spPr>
        <p:txBody>
          <a:bodyPr wrap="square">
            <a:spAutoFit/>
          </a:bodyPr>
          <a:lstStyle/>
          <a:p>
            <a:pPr algn="ctr">
              <a:lnSpc>
                <a:spcPct val="200000"/>
              </a:lnSpc>
            </a:pPr>
            <a:r>
              <a:rPr lang="zh-CN" altLang="en-US"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那一</a:t>
            </a:r>
            <a:r>
              <a:rPr lang="zh-CN" altLang="en-US"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夜</a:t>
            </a:r>
            <a:endParaRPr lang="zh-CN" altLang="en-US"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多少人未眠</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979712" y="1222107"/>
            <a:ext cx="1925960" cy="1754326"/>
          </a:xfrm>
          <a:prstGeom prst="rect">
            <a:avLst/>
          </a:prstGeom>
        </p:spPr>
        <p:txBody>
          <a:bodyPr wrap="square">
            <a:spAutoFit/>
          </a:bodyPr>
          <a:lstStyle/>
          <a:p>
            <a:pPr algn="ctr">
              <a:lnSpc>
                <a:spcPct val="200000"/>
              </a:lnSpc>
            </a:pPr>
            <a:r>
              <a:rPr lang="zh-CN" altLang="en-US"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那一夜</a:t>
            </a:r>
          </a:p>
          <a:p>
            <a:pPr algn="ctr">
              <a:lnSpc>
                <a:spcPct val="200000"/>
              </a:lnSpc>
            </a:pPr>
            <a:r>
              <a:rPr lang="zh-CN" altLang="en-US"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九州洋溢着欢腾</a:t>
            </a:r>
          </a:p>
          <a:p>
            <a:pPr algn="ctr">
              <a:lnSpc>
                <a:spcPct val="200000"/>
              </a:lnSpc>
            </a:pPr>
            <a:r>
              <a:rPr lang="zh-CN" altLang="en-US"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洋溢着喜悦</a:t>
            </a:r>
          </a:p>
        </p:txBody>
      </p:sp>
      <p:sp>
        <p:nvSpPr>
          <p:cNvPr id="4" name="矩形 3"/>
          <p:cNvSpPr/>
          <p:nvPr/>
        </p:nvSpPr>
        <p:spPr>
          <a:xfrm>
            <a:off x="4561827" y="2110338"/>
            <a:ext cx="2748137" cy="600164"/>
          </a:xfrm>
          <a:prstGeom prst="rect">
            <a:avLst/>
          </a:prstGeom>
        </p:spPr>
        <p:txBody>
          <a:bodyPr wrap="square">
            <a:spAutoFit/>
          </a:bodyPr>
          <a:lstStyle/>
          <a:p>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1999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日，数万群众冒着严寒，自发聚集到天安门广场，观看澳门回归后的第一个升旗仪式</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7505" y="343732"/>
            <a:ext cx="2456783" cy="1658328"/>
          </a:xfrm>
          <a:prstGeom prst="rect">
            <a:avLst/>
          </a:prstGeom>
          <a:ln>
            <a:noFill/>
          </a:ln>
          <a:effectLst>
            <a:outerShdw blurRad="292100" dist="139700" dir="2700000" algn="tl" rotWithShape="0">
              <a:srgbClr val="333333">
                <a:alpha val="65000"/>
              </a:srgbClr>
            </a:outerShdw>
          </a:effectLst>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8887" y="2787774"/>
            <a:ext cx="2354016" cy="1548501"/>
          </a:xfrm>
          <a:prstGeom prst="rect">
            <a:avLst/>
          </a:prstGeom>
          <a:ln>
            <a:noFill/>
          </a:ln>
          <a:effectLst>
            <a:outerShdw blurRad="292100" dist="139700" dir="2700000" algn="tl" rotWithShape="0">
              <a:srgbClr val="333333">
                <a:alpha val="65000"/>
              </a:srgbClr>
            </a:outerShdw>
          </a:effectLst>
        </p:spPr>
      </p:pic>
      <p:sp>
        <p:nvSpPr>
          <p:cNvPr id="7" name="矩形 6"/>
          <p:cNvSpPr/>
          <p:nvPr/>
        </p:nvSpPr>
        <p:spPr>
          <a:xfrm>
            <a:off x="4685801" y="4443958"/>
            <a:ext cx="2441694" cy="261610"/>
          </a:xfrm>
          <a:prstGeom prst="rect">
            <a:avLst/>
          </a:prstGeom>
        </p:spPr>
        <p:txBody>
          <a:bodyPr wrap="none">
            <a:spAutoFit/>
          </a:bodyPr>
          <a:lstStyle/>
          <a:p>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澳门举办“迈向美好明天大巡游”</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475656" y="1234480"/>
            <a:ext cx="2285999" cy="1569660"/>
          </a:xfrm>
          <a:prstGeom prst="rect">
            <a:avLst/>
          </a:prstGeom>
        </p:spPr>
        <p:txBody>
          <a:bodyPr wrap="square">
            <a:spAutoFit/>
          </a:bodyPr>
          <a:lstStyle/>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载</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这座美丽如画的城市</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焕发着勃勃生机</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5936" y="962814"/>
            <a:ext cx="3761655" cy="2112992"/>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620650" y="3233958"/>
            <a:ext cx="2512226" cy="316305"/>
          </a:xfrm>
          <a:prstGeom prst="rect">
            <a:avLst/>
          </a:prstGeom>
        </p:spPr>
        <p:txBody>
          <a:bodyPr wrap="none">
            <a:spAutoFit/>
          </a:bodyPr>
          <a:lstStyle/>
          <a:p>
            <a:pPr>
              <a:lnSpc>
                <a:spcPct val="150000"/>
              </a:lnSpc>
            </a:pP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23</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日无人机拍摄的澳门路环渔村</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309316" y="1059582"/>
            <a:ext cx="3078088" cy="2062103"/>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澳门本地生产总值</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从回归之初的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519</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亿澳门元</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增加到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4447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亿澳门元</a:t>
            </a:r>
          </a:p>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年人均</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GDP</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达</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67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万澳门元</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9729" y="915566"/>
            <a:ext cx="3671060" cy="2062103"/>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962696" y="3133160"/>
            <a:ext cx="2565126" cy="261610"/>
          </a:xfrm>
          <a:prstGeom prst="rect">
            <a:avLst/>
          </a:prstGeom>
        </p:spPr>
        <p:txBody>
          <a:bodyPr wrap="none">
            <a:spAutoFit/>
          </a:bodyPr>
          <a:lstStyle/>
          <a:p>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11</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3</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日无人机拍摄的澳门旅游塔局部</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331640" y="929432"/>
            <a:ext cx="3366120" cy="2554545"/>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民生福利得到有力保障</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社会治安稳定</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有序</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本地居民失业率从回归之初的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6.3</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下降到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1.8%</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人民安居乐业</a:t>
            </a:r>
          </a:p>
        </p:txBody>
      </p:sp>
      <p:sp>
        <p:nvSpPr>
          <p:cNvPr id="4" name="矩形 3"/>
          <p:cNvSpPr/>
          <p:nvPr/>
        </p:nvSpPr>
        <p:spPr>
          <a:xfrm>
            <a:off x="5220072" y="3161511"/>
            <a:ext cx="2512226" cy="261610"/>
          </a:xfrm>
          <a:prstGeom prst="rect">
            <a:avLst/>
          </a:prstGeom>
        </p:spPr>
        <p:txBody>
          <a:bodyPr wrap="none">
            <a:spAutoFit/>
          </a:bodyPr>
          <a:lstStyle/>
          <a:p>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11</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18</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日无人机拍摄的澳门西望洋山</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28137" y="1152319"/>
            <a:ext cx="3296096" cy="185147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322687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691680" y="771550"/>
            <a:ext cx="2430016" cy="2554545"/>
          </a:xfrm>
          <a:prstGeom prst="rect">
            <a:avLst/>
          </a:prstGeom>
        </p:spPr>
        <p:txBody>
          <a:bodyPr wrap="square">
            <a:spAutoFit/>
          </a:bodyPr>
          <a:lstStyle/>
          <a:p>
            <a:pPr algn="ct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港珠澳大桥开通</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互联互通、相依相融</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这片希望的热土</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正在奔向美好的明天</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2456" y="771550"/>
            <a:ext cx="3461192" cy="1944216"/>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270844" y="2995960"/>
            <a:ext cx="3744416" cy="261610"/>
          </a:xfrm>
          <a:prstGeom prst="rect">
            <a:avLst/>
          </a:prstGeom>
        </p:spPr>
        <p:txBody>
          <a:bodyPr wrap="square">
            <a:spAutoFit/>
          </a:bodyPr>
          <a:lstStyle/>
          <a:p>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这是</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日无人机拍摄的港珠澳大桥珠澳口岸人工岛</a:t>
            </a:r>
          </a:p>
        </p:txBody>
      </p:sp>
    </p:spTree>
    <p:extLst>
      <p:ext uri="{BB962C8B-B14F-4D97-AF65-F5344CB8AC3E}">
        <p14:creationId xmlns:p14="http://schemas.microsoft.com/office/powerpoint/2010/main" val="39322687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2050480" y="1237380"/>
            <a:ext cx="1565920" cy="1481175"/>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在这里</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历史文化保护</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卓有成效</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1" y="850284"/>
            <a:ext cx="3384376" cy="2255369"/>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157955" y="3281660"/>
            <a:ext cx="3492388" cy="600164"/>
          </a:xfrm>
          <a:prstGeom prst="rect">
            <a:avLst/>
          </a:prstGeom>
        </p:spPr>
        <p:txBody>
          <a:bodyPr wrap="square">
            <a:spAutoFit/>
          </a:bodyPr>
          <a:lstStyle/>
          <a:p>
            <a:pPr>
              <a:lnSpc>
                <a:spcPct val="150000"/>
              </a:lnSpc>
            </a:pPr>
            <a:r>
              <a:rPr lang="en-US" altLang="zh-CN" sz="1100" b="1" dirty="0" smtClean="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12</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8</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日，庆祝澳门回归祖国二十周年“</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2019</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澳门国际幻彩大巡游”举行</a:t>
            </a:r>
          </a:p>
        </p:txBody>
      </p:sp>
    </p:spTree>
    <p:extLst>
      <p:ext uri="{BB962C8B-B14F-4D97-AF65-F5344CB8AC3E}">
        <p14:creationId xmlns:p14="http://schemas.microsoft.com/office/powerpoint/2010/main" val="39322687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9144001" cy="5143500"/>
          </a:xfrm>
          <a:prstGeom prst="rect">
            <a:avLst/>
          </a:prstGeom>
        </p:spPr>
      </p:pic>
      <p:sp>
        <p:nvSpPr>
          <p:cNvPr id="3" name="矩形 2"/>
          <p:cNvSpPr/>
          <p:nvPr/>
        </p:nvSpPr>
        <p:spPr>
          <a:xfrm>
            <a:off x="1331640" y="627534"/>
            <a:ext cx="3006080" cy="3046988"/>
          </a:xfrm>
          <a:prstGeom prst="rect">
            <a:avLst/>
          </a:prstGeom>
        </p:spPr>
        <p:txBody>
          <a:bodyPr wrap="square">
            <a:spAutoFit/>
          </a:bodyPr>
          <a:lstStyle/>
          <a:p>
            <a:pPr algn="ct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2005</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独具中西文化特色的</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“澳门历史城区”</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被列入世界遗产名录</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成为中国第</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处世界文化遗产</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是澳门旅游业又一张名片</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55973" y="796472"/>
            <a:ext cx="3528392" cy="2351342"/>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5310919" y="3411860"/>
            <a:ext cx="2018501" cy="261610"/>
          </a:xfrm>
          <a:prstGeom prst="rect">
            <a:avLst/>
          </a:prstGeom>
        </p:spPr>
        <p:txBody>
          <a:bodyPr wrap="none">
            <a:spAutoFit/>
          </a:bodyPr>
          <a:lstStyle/>
          <a:p>
            <a:r>
              <a:rPr lang="zh-CN" altLang="en-US" sz="1100" b="1" dirty="0">
                <a:effectLst>
                  <a:outerShdw blurRad="38100" dist="38100" dir="2700000" algn="tl">
                    <a:srgbClr val="000000">
                      <a:alpha val="43137"/>
                    </a:srgbClr>
                  </a:outerShdw>
                </a:effectLst>
              </a:rPr>
              <a:t>游客在澳门大三巴牌坊前游览</a:t>
            </a:r>
          </a:p>
        </p:txBody>
      </p:sp>
    </p:spTree>
    <p:extLst>
      <p:ext uri="{BB962C8B-B14F-4D97-AF65-F5344CB8AC3E}">
        <p14:creationId xmlns:p14="http://schemas.microsoft.com/office/powerpoint/2010/main" val="18167144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509687" y="564952"/>
            <a:ext cx="3078088" cy="3046988"/>
          </a:xfrm>
          <a:prstGeom prst="rect">
            <a:avLst/>
          </a:prstGeom>
        </p:spPr>
        <p:txBody>
          <a:bodyPr wrap="square">
            <a:spAutoFit/>
          </a:bodyPr>
          <a:lstStyle/>
          <a:p>
            <a:pPr algn="ct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今天</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踏访澳门的游客踩着石子小路</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穿过古意盎然的拱廊</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欣赏东西方古老建筑“比邻而居”</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沐浴在小城风情独具的</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历史文化氛围里</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843558"/>
            <a:ext cx="3240360" cy="2159396"/>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5080083" y="3233182"/>
            <a:ext cx="2512226" cy="261610"/>
          </a:xfrm>
          <a:prstGeom prst="rect">
            <a:avLst/>
          </a:prstGeom>
        </p:spPr>
        <p:txBody>
          <a:bodyPr wrap="none">
            <a:spAutoFit/>
          </a:bodyPr>
          <a:lstStyle/>
          <a:p>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11</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月</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10</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日，人们在澳门恋爱巷内拍照</a:t>
            </a:r>
          </a:p>
        </p:txBody>
      </p:sp>
    </p:spTree>
    <p:extLst>
      <p:ext uri="{BB962C8B-B14F-4D97-AF65-F5344CB8AC3E}">
        <p14:creationId xmlns:p14="http://schemas.microsoft.com/office/powerpoint/2010/main" val="32936248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639764" y="771550"/>
            <a:ext cx="2790056" cy="2554545"/>
          </a:xfrm>
          <a:prstGeom prst="rect">
            <a:avLst/>
          </a:prstGeom>
        </p:spPr>
        <p:txBody>
          <a:bodyPr wrap="square">
            <a:spAutoFit/>
          </a:bodyPr>
          <a:lstStyle/>
          <a:p>
            <a:pPr algn="ct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于历史来说不过是一瞬</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但对于这座典雅的小城来说</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却是太多人</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难忘的幸福时光</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771550"/>
            <a:ext cx="3044676" cy="2028992"/>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283968" y="3029426"/>
            <a:ext cx="4052788" cy="346249"/>
          </a:xfrm>
          <a:prstGeom prst="rect">
            <a:avLst/>
          </a:prstGeom>
        </p:spPr>
        <p:txBody>
          <a:bodyPr wrap="square">
            <a:spAutoFit/>
          </a:bodyPr>
          <a:lstStyle/>
          <a:p>
            <a:pPr>
              <a:lnSpc>
                <a:spcPct val="150000"/>
              </a:lnSpc>
            </a:pP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澳门</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2017</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年被评为联合国教科文组织创意城市网络“美食之都”</a:t>
            </a:r>
          </a:p>
        </p:txBody>
      </p:sp>
    </p:spTree>
    <p:extLst>
      <p:ext uri="{BB962C8B-B14F-4D97-AF65-F5344CB8AC3E}">
        <p14:creationId xmlns:p14="http://schemas.microsoft.com/office/powerpoint/2010/main" val="38557839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979712" y="1491630"/>
            <a:ext cx="1853952" cy="988732"/>
          </a:xfrm>
          <a:prstGeom prst="rect">
            <a:avLst/>
          </a:prstGeom>
        </p:spPr>
        <p:txBody>
          <a:bodyPr wrap="square">
            <a:spAutoFit/>
          </a:bodyPr>
          <a:lstStyle/>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盛世莲花日日新</a:t>
            </a:r>
            <a:endParaRPr lang="zh-CN" altLang="en-US" sz="1600"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幸福濠江处处和</a:t>
            </a:r>
            <a:endParaRPr lang="zh-CN" altLang="en-US" sz="1600"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14615" y="797864"/>
            <a:ext cx="3565788" cy="2376264"/>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171156" y="3331949"/>
            <a:ext cx="3852705" cy="261610"/>
          </a:xfrm>
          <a:prstGeom prst="rect">
            <a:avLst/>
          </a:prstGeom>
        </p:spPr>
        <p:txBody>
          <a:bodyPr wrap="square">
            <a:spAutoFit/>
          </a:bodyPr>
          <a:lstStyle/>
          <a:p>
            <a:r>
              <a:rPr lang="en-US" altLang="zh-CN" sz="1100" b="1" dirty="0">
                <a:effectLst>
                  <a:outerShdw blurRad="38100" dist="38100" dir="2700000" algn="tl">
                    <a:srgbClr val="000000">
                      <a:alpha val="43137"/>
                    </a:srgbClr>
                  </a:outerShdw>
                </a:effectLst>
              </a:rPr>
              <a:t>9</a:t>
            </a:r>
            <a:r>
              <a:rPr lang="zh-CN" altLang="en-US" sz="1100" b="1" dirty="0">
                <a:effectLst>
                  <a:outerShdw blurRad="38100" dist="38100" dir="2700000" algn="tl">
                    <a:srgbClr val="000000">
                      <a:alpha val="43137"/>
                    </a:srgbClr>
                  </a:outerShdw>
                </a:effectLst>
              </a:rPr>
              <a:t>月</a:t>
            </a:r>
            <a:r>
              <a:rPr lang="en-US" altLang="zh-CN" sz="1100" b="1" dirty="0">
                <a:effectLst>
                  <a:outerShdw blurRad="38100" dist="38100" dir="2700000" algn="tl">
                    <a:srgbClr val="000000">
                      <a:alpha val="43137"/>
                    </a:srgbClr>
                  </a:outerShdw>
                </a:effectLst>
              </a:rPr>
              <a:t>30</a:t>
            </a:r>
            <a:r>
              <a:rPr lang="zh-CN" altLang="en-US" sz="1100" b="1" dirty="0">
                <a:effectLst>
                  <a:outerShdw blurRad="38100" dist="38100" dir="2700000" algn="tl">
                    <a:srgbClr val="000000">
                      <a:alpha val="43137"/>
                    </a:srgbClr>
                  </a:outerShdw>
                </a:effectLst>
              </a:rPr>
              <a:t>日，“庆祝新中国成立</a:t>
            </a:r>
            <a:r>
              <a:rPr lang="en-US" altLang="zh-CN" sz="1100" b="1" dirty="0">
                <a:effectLst>
                  <a:outerShdw blurRad="38100" dist="38100" dir="2700000" algn="tl">
                    <a:srgbClr val="000000">
                      <a:alpha val="43137"/>
                    </a:srgbClr>
                  </a:outerShdw>
                </a:effectLst>
              </a:rPr>
              <a:t>70</a:t>
            </a:r>
            <a:r>
              <a:rPr lang="zh-CN" altLang="en-US" sz="1100" b="1" dirty="0">
                <a:effectLst>
                  <a:outerShdw blurRad="38100" dist="38100" dir="2700000" algn="tl">
                    <a:srgbClr val="000000">
                      <a:alpha val="43137"/>
                    </a:srgbClr>
                  </a:outerShdw>
                </a:effectLst>
              </a:rPr>
              <a:t>年大型灯光秀”在澳门上演</a:t>
            </a:r>
          </a:p>
        </p:txBody>
      </p:sp>
    </p:spTree>
    <p:extLst>
      <p:ext uri="{BB962C8B-B14F-4D97-AF65-F5344CB8AC3E}">
        <p14:creationId xmlns:p14="http://schemas.microsoft.com/office/powerpoint/2010/main" val="38557839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677864" y="627534"/>
            <a:ext cx="2646040" cy="3046988"/>
          </a:xfrm>
          <a:prstGeom prst="rect">
            <a:avLst/>
          </a:prstGeom>
        </p:spPr>
        <p:txBody>
          <a:bodyPr wrap="square">
            <a:spAutoFit/>
          </a:bodyPr>
          <a:lstStyle/>
          <a:p>
            <a:pPr algn="ct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今天</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我们深情唤一声“澳门”</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抚摸她</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百年来的沧桑与不屈</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分享她</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重回母亲怀抱的茁壮成长</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218" y="790476"/>
            <a:ext cx="3217108" cy="2140546"/>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4688328" y="3158728"/>
            <a:ext cx="2864887" cy="261610"/>
          </a:xfrm>
          <a:prstGeom prst="rect">
            <a:avLst/>
          </a:prstGeom>
        </p:spPr>
        <p:txBody>
          <a:bodyPr wrap="none">
            <a:spAutoFit/>
          </a:bodyPr>
          <a:lstStyle/>
          <a:p>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这是澳门金莲花广场上的</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盛世莲花</a:t>
            </a:r>
            <a:r>
              <a:rPr lang="en-US" altLang="zh-CN"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a:t>
            </a:r>
            <a:r>
              <a:rPr lang="zh-CN" altLang="en-US" sz="1100" b="1"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雕塑</a:t>
            </a:r>
          </a:p>
        </p:txBody>
      </p:sp>
    </p:spTree>
    <p:extLst>
      <p:ext uri="{BB962C8B-B14F-4D97-AF65-F5344CB8AC3E}">
        <p14:creationId xmlns:p14="http://schemas.microsoft.com/office/powerpoint/2010/main" val="32936248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1" cy="5143500"/>
          </a:xfrm>
          <a:prstGeom prst="rect">
            <a:avLst/>
          </a:prstGeom>
        </p:spPr>
      </p:pic>
      <p:sp>
        <p:nvSpPr>
          <p:cNvPr id="3" name="矩形 2"/>
          <p:cNvSpPr/>
          <p:nvPr/>
        </p:nvSpPr>
        <p:spPr>
          <a:xfrm>
            <a:off x="1259632" y="632963"/>
            <a:ext cx="3168352" cy="3539430"/>
          </a:xfrm>
          <a:prstGeom prst="rect">
            <a:avLst/>
          </a:prstGeom>
        </p:spPr>
        <p:txBody>
          <a:bodyPr wrap="square">
            <a:spAutoFit/>
          </a:bodyPr>
          <a:lstStyle/>
          <a:p>
            <a:pPr algn="ct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今天</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我们深情唤一声“澳门”</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“一国两制”伟大构想的</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创造性实践</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使这颗“南海宝石”愈加</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闪亮</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中华民族伟大复兴的征程上</a:t>
            </a:r>
          </a:p>
          <a:p>
            <a:pPr algn="ct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她脚步坚定、未来光明</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39083" y="935481"/>
            <a:ext cx="3451527" cy="1938787"/>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5104913" y="3003798"/>
            <a:ext cx="2319866" cy="442878"/>
          </a:xfrm>
          <a:prstGeom prst="rect">
            <a:avLst/>
          </a:prstGeom>
        </p:spPr>
        <p:txBody>
          <a:bodyPr wrap="none">
            <a:spAutoFit/>
          </a:bodyPr>
          <a:lstStyle/>
          <a:p>
            <a:pPr algn="ctr">
              <a:lnSpc>
                <a:spcPct val="150000"/>
              </a:lnSpc>
            </a:pPr>
            <a:r>
              <a:rPr lang="zh-CN" altLang="en-US" dirty="0"/>
              <a:t>　</a:t>
            </a:r>
            <a:r>
              <a:rPr lang="zh-CN" altLang="en-US" sz="1100" b="1" dirty="0">
                <a:latin typeface="华文中宋" panose="02010600040101010101" pitchFamily="2" charset="-122"/>
                <a:ea typeface="华文中宋" panose="02010600040101010101" pitchFamily="2" charset="-122"/>
              </a:rPr>
              <a:t>这是</a:t>
            </a:r>
            <a:r>
              <a:rPr lang="en-US" altLang="zh-CN" sz="1100" b="1" dirty="0">
                <a:latin typeface="华文中宋" panose="02010600040101010101" pitchFamily="2" charset="-122"/>
                <a:ea typeface="华文中宋" panose="02010600040101010101" pitchFamily="2" charset="-122"/>
              </a:rPr>
              <a:t>12</a:t>
            </a:r>
            <a:r>
              <a:rPr lang="zh-CN" altLang="en-US" sz="1100" b="1" dirty="0">
                <a:latin typeface="华文中宋" panose="02010600040101010101" pitchFamily="2" charset="-122"/>
                <a:ea typeface="华文中宋" panose="02010600040101010101" pitchFamily="2" charset="-122"/>
              </a:rPr>
              <a:t>月</a:t>
            </a:r>
            <a:r>
              <a:rPr lang="en-US" altLang="zh-CN" sz="1100" b="1" dirty="0">
                <a:latin typeface="华文中宋" panose="02010600040101010101" pitchFamily="2" charset="-122"/>
                <a:ea typeface="华文中宋" panose="02010600040101010101" pitchFamily="2" charset="-122"/>
              </a:rPr>
              <a:t>11</a:t>
            </a:r>
            <a:r>
              <a:rPr lang="zh-CN" altLang="en-US" sz="1100" b="1" dirty="0">
                <a:latin typeface="华文中宋" panose="02010600040101010101" pitchFamily="2" charset="-122"/>
                <a:ea typeface="华文中宋" panose="02010600040101010101" pitchFamily="2" charset="-122"/>
              </a:rPr>
              <a:t>日拍摄的澳门半岛</a:t>
            </a:r>
          </a:p>
        </p:txBody>
      </p:sp>
    </p:spTree>
    <p:extLst>
      <p:ext uri="{BB962C8B-B14F-4D97-AF65-F5344CB8AC3E}">
        <p14:creationId xmlns:p14="http://schemas.microsoft.com/office/powerpoint/2010/main" val="32936248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8" name="图片 2" descr="微信图片_20180118142525"/>
          <p:cNvPicPr>
            <a:picLocks noChangeAspect="1" noChangeArrowheads="1"/>
          </p:cNvPicPr>
          <p:nvPr/>
        </p:nvPicPr>
        <p:blipFill>
          <a:blip r:embed="rId2"/>
          <a:srcRect/>
          <a:stretch>
            <a:fillRect/>
          </a:stretch>
        </p:blipFill>
        <p:spPr bwMode="auto">
          <a:xfrm>
            <a:off x="-17463" y="-15875"/>
            <a:ext cx="9178926" cy="5173663"/>
          </a:xfrm>
          <a:prstGeom prst="rect">
            <a:avLst/>
          </a:prstGeom>
          <a:noFill/>
          <a:ln>
            <a:noFill/>
          </a:ln>
        </p:spPr>
      </p:pic>
      <p:sp>
        <p:nvSpPr>
          <p:cNvPr id="1048592" name="矩形 2"/>
          <p:cNvSpPr>
            <a:spLocks noChangeArrowheads="1"/>
          </p:cNvSpPr>
          <p:nvPr/>
        </p:nvSpPr>
        <p:spPr bwMode="auto">
          <a:xfrm>
            <a:off x="107950" y="4300538"/>
            <a:ext cx="2569910" cy="584763"/>
          </a:xfrm>
          <a:prstGeom prst="rect">
            <a:avLst/>
          </a:prstGeom>
          <a:noFill/>
          <a:ln>
            <a:noFill/>
          </a:ln>
        </p:spPr>
        <p:txBody>
          <a:bodyPr wrap="none" lIns="91428" tIns="45714" rIns="91428" bIns="45714">
            <a:spAutoFit/>
          </a:bodyPr>
          <a:lstStyle/>
          <a:p>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2019-12-20</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271*i*2"/>
  <p:tag name="KSO_WM_UNIT_TEMPLATE_CATEGORY" val="custom"/>
  <p:tag name="KSO_WM_UNIT_TEMPLATE_INDEX" val="55"/>
</p:tagLst>
</file>

<file path=ppt/theme/theme1.xml><?xml version="1.0" encoding="utf-8"?>
<a:theme xmlns:a="http://schemas.openxmlformats.org/drawingml/2006/main" name="电子报第三十九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_2">
  <a:themeElements>
    <a:clrScheme name="自定义 28">
      <a:dk1>
        <a:srgbClr val="FF425D"/>
      </a:dk1>
      <a:lt1>
        <a:srgbClr val="FFFFFF"/>
      </a:lt1>
      <a:dk2>
        <a:srgbClr val="FF0000"/>
      </a:dk2>
      <a:lt2>
        <a:srgbClr val="808080"/>
      </a:lt2>
      <a:accent1>
        <a:srgbClr val="5CA7BA"/>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itchFamily="34" charset="0"/>
          <a:buNone/>
          <a:defRPr kumimoji="0" lang="zh-CN" altLang="zh-CN" sz="1800" b="0" i="0" u="none" strike="noStrike" cap="none" normalizeH="0" baseline="0" smtClean="0">
            <a:ln>
              <a:noFill/>
            </a:ln>
            <a:solidFill>
              <a:schemeClr val="tx1"/>
            </a:solidFill>
            <a:effectLst/>
            <a:latin typeface="Arial" pitchFamily="34" charset="0"/>
            <a:ea typeface="黑体" pitchFamily="49"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itchFamily="34" charset="0"/>
          <a:buNone/>
          <a:defRPr kumimoji="0" lang="zh-CN" altLang="zh-CN" sz="1800" b="0" i="0" u="none" strike="noStrike" cap="none" normalizeH="0" baseline="0" smtClean="0">
            <a:ln>
              <a:noFill/>
            </a:ln>
            <a:solidFill>
              <a:schemeClr val="tx1"/>
            </a:solidFill>
            <a:effectLst/>
            <a:latin typeface="Arial" pitchFamily="34" charset="0"/>
            <a:ea typeface="黑体" pitchFamily="49" charset="-122"/>
          </a:defRPr>
        </a:defPPr>
      </a:lstStyle>
    </a:lnDef>
  </a:objectDefaults>
  <a:extraClrSchemeLst>
    <a:extraClrScheme>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电子报第三十九期</Template>
  <TotalTime>335</TotalTime>
  <Words>913</Words>
  <Application>Microsoft Office PowerPoint</Application>
  <PresentationFormat>全屏显示(16:9)</PresentationFormat>
  <Paragraphs>137</Paragraphs>
  <Slides>25</Slides>
  <Notes>0</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25</vt:i4>
      </vt:variant>
    </vt:vector>
  </HeadingPairs>
  <TitlesOfParts>
    <vt:vector size="36" baseType="lpstr">
      <vt:lpstr>Arial</vt:lpstr>
      <vt:lpstr>宋体</vt:lpstr>
      <vt:lpstr>微软雅黑</vt:lpstr>
      <vt:lpstr>华文仿宋</vt:lpstr>
      <vt:lpstr>华文中宋</vt:lpstr>
      <vt:lpstr>仿宋_GB2312</vt:lpstr>
      <vt:lpstr>华文行楷</vt:lpstr>
      <vt:lpstr>Calibri</vt:lpstr>
      <vt:lpstr>黑体</vt:lpstr>
      <vt:lpstr>电子报第三十九期</vt:lpstr>
      <vt:lpstr>默认设计模板_2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25</cp:revision>
  <dcterms:created xsi:type="dcterms:W3CDTF">2019-12-20T01:41:02Z</dcterms:created>
  <dcterms:modified xsi:type="dcterms:W3CDTF">2019-12-20T07:34:47Z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