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333" r:id="rId2"/>
    <p:sldId id="339" r:id="rId3"/>
    <p:sldId id="331" r:id="rId4"/>
    <p:sldId id="332" r:id="rId5"/>
    <p:sldId id="334" r:id="rId6"/>
    <p:sldId id="335" r:id="rId7"/>
    <p:sldId id="337" r:id="rId8"/>
    <p:sldId id="336" r:id="rId9"/>
    <p:sldId id="338" r:id="rId10"/>
  </p:sldIdLst>
  <p:sldSz cx="9144000" cy="5145088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微软雅黑" panose="020B0503020204020204" pitchFamily="34" charset="-122"/>
      <p:regular r:id="rId16"/>
      <p:bold r:id="rId17"/>
    </p:embeddedFont>
    <p:embeddedFont>
      <p:font typeface="华文中宋" panose="02010600040101010101" pitchFamily="2" charset="-122"/>
      <p:regular r:id="rId18"/>
    </p:embeddedFont>
    <p:embeddedFont>
      <p:font typeface="楷体_GB2312" panose="02010609030101010101" pitchFamily="49" charset="-122"/>
      <p:regular r:id="rId19"/>
    </p:embeddedFont>
    <p:embeddedFont>
      <p:font typeface="华文行楷" panose="02010800040101010101" pitchFamily="2" charset="-122"/>
      <p:regular r:id="rId20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9E2D1E"/>
    <a:srgbClr val="FF3300"/>
    <a:srgbClr val="604E00"/>
    <a:srgbClr val="663300"/>
    <a:srgbClr val="AC9404"/>
    <a:srgbClr val="E1C205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87" autoAdjust="0"/>
    <p:restoredTop sz="94660" autoAdjust="0"/>
  </p:normalViewPr>
  <p:slideViewPr>
    <p:cSldViewPr>
      <p:cViewPr>
        <p:scale>
          <a:sx n="75" d="100"/>
          <a:sy n="75" d="100"/>
        </p:scale>
        <p:origin x="-1128" y="-19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noProof="1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noProof="1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6616073D-B53C-46F6-90A8-39FB759312EA}" type="datetimeFigureOut">
              <a:rPr lang="zh-CN" altLang="en-US"/>
              <a:pPr>
                <a:defRPr/>
              </a:pPr>
              <a:t>2019-12-23</a:t>
            </a:fld>
            <a:endParaRPr lang="zh-CN" altLang="en-US"/>
          </a:p>
        </p:txBody>
      </p:sp>
      <p:sp>
        <p:nvSpPr>
          <p:cNvPr id="11268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noProof="1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0474E7F5-E811-40FB-ACFF-628212779F7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08880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29"/>
            <a:ext cx="7772400" cy="110285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B1C99-7CB6-43AB-A915-B7550D51E0D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89005155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15515-BDDD-4C41-BE2B-C34501FA83A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82789236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D5E82-2D74-4C71-A97C-B8E794757B5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38479941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C5F3F-0369-447C-8010-00C896C8875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52622385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043"/>
            <a:ext cx="8229600" cy="85751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1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3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3" y="1631661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7DF57-60C1-4206-BF2D-09AD7C15A58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55533001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BDB65-84CD-4BE4-8C1D-7C709E2B93B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22261813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57BA1-6D59-4D3A-8590-828B2D3086A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10689285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19" y="204867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19" y="1076659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730A9-F10C-4FC1-9307-15D102BCD4C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95431087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5"/>
            <a:ext cx="5486400" cy="308705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A8420-43F0-45DA-A8C8-C1C04278401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57256623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85F44-1B35-4BF7-9A04-BA79D93A1BC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89923833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830"/>
            <a:ext cx="2057400" cy="329309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830"/>
            <a:ext cx="6019800" cy="329309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CB17A-2532-4965-AD06-83ABFF2F87F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74843021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200150"/>
            <a:ext cx="8229600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850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850"/>
            <a:ext cx="2895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noProof="1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850"/>
            <a:ext cx="2133600" cy="2730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1976F4C9-7FC0-497E-8045-0B254D21A7C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pic>
        <p:nvPicPr>
          <p:cNvPr id="1031" name="Picture 7" descr="Colour Abstract2grounds5 [转换]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" b="11327"/>
          <a:stretch>
            <a:fillRect/>
          </a:stretch>
        </p:blipFill>
        <p:spPr bwMode="auto">
          <a:xfrm>
            <a:off x="0" y="15875"/>
            <a:ext cx="9148763" cy="512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8584" name="矩形 3"/>
          <p:cNvSpPr/>
          <p:nvPr/>
        </p:nvSpPr>
        <p:spPr>
          <a:xfrm>
            <a:off x="1331913" y="1262063"/>
            <a:ext cx="6418262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1048585" name="矩形 8"/>
          <p:cNvSpPr/>
          <p:nvPr/>
        </p:nvSpPr>
        <p:spPr>
          <a:xfrm>
            <a:off x="4708391" y="4308614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年第四十一期</a:t>
            </a:r>
          </a:p>
        </p:txBody>
      </p:sp>
      <p:pic>
        <p:nvPicPr>
          <p:cNvPr id="205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3779838" y="3076575"/>
            <a:ext cx="5095875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000" b="1" noProof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瑞雪纷飞兆丰年  清理积雪保平安  </a:t>
            </a:r>
            <a:r>
              <a:rPr lang="en-US" altLang="zh-CN" sz="2000" b="1" noProof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——  03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79900" y="3030538"/>
            <a:ext cx="4864100" cy="492125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30000"/>
              </a:lnSpc>
              <a:defRPr/>
            </a:pPr>
            <a:endParaRPr lang="zh-CN" altLang="zh-CN" sz="2000" b="1" noProof="1" smtClean="0">
              <a:solidFill>
                <a:srgbClr val="22226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099" name="Picture 2" descr="d:\program files\360\360se6\User Data\temp\e5805a59aa79d709786d165425acb12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07950" y="263525"/>
            <a:ext cx="8928100" cy="45402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lnSpc>
                <a:spcPct val="130000"/>
              </a:lnSpc>
              <a:defRPr/>
            </a:pPr>
            <a:r>
              <a:rPr lang="zh-CN" altLang="en-US" sz="3200" noProof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华文行楷" panose="02010800040101010101" pitchFamily="2" charset="-122"/>
              </a:rPr>
              <a:t>瑞雪纷飞兆丰年  清理积雪保平安</a:t>
            </a:r>
            <a:endParaRPr lang="zh-CN" altLang="en-US" sz="3200" noProof="1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pPr eaLnBrk="0" hangingPunct="0">
              <a:lnSpc>
                <a:spcPts val="3300"/>
              </a:lnSpc>
              <a:defRPr/>
            </a:pPr>
            <a:r>
              <a:rPr lang="zh-CN" altLang="en-US" sz="1600" b="1" noProof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      今年冬季的第一场大雪，让大地披上银装，在感受美景的同时，也给出行带来安全隐患。</a:t>
            </a:r>
            <a:endParaRPr lang="en-US" altLang="zh-CN" sz="1600" b="1" noProof="1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  <a:p>
            <a:pPr eaLnBrk="0" hangingPunct="0">
              <a:lnSpc>
                <a:spcPts val="3300"/>
              </a:lnSpc>
              <a:defRPr/>
            </a:pPr>
            <a:r>
              <a:rPr lang="en-US" altLang="zh-CN" sz="1600" b="1" noProof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      </a:t>
            </a:r>
            <a:r>
              <a:rPr lang="zh-CN" altLang="en-US" sz="1600" b="1" noProof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雪停即是命令，我公司各厂区均纷纷行动起来。降雪时正值</a:t>
            </a:r>
            <a:r>
              <a:rPr lang="en-US" altLang="zh-CN" sz="1600" b="1" noProof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22</a:t>
            </a:r>
            <a:r>
              <a:rPr lang="zh-CN" altLang="en-US" sz="1600" b="1" noProof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日周末，但各厂区扫雪工作并未因周末而怠慢，工作人员们有序组织清扫。各厂区保卫部人员对各厂区门前、广场及主要通道都进行了清雪处理。园区办公楼机关人员早上上班来换好工作服就加入扫雪队伍，员工们不畏严寒，积极主动、相互配合、齐心协力，挥舞着铁锹和扫帚，一点点地把积雪铲起来集中堆放。尽管大家的手和脸冻得通红，但却从未停止劳动的脚步。经过二个小时的清扫，阳光厂区及办公楼前广场、楼后球场、园区各路面的积雪彻底清理干净，保证了行人和行车安全。</a:t>
            </a:r>
          </a:p>
          <a:p>
            <a:pPr eaLnBrk="0" hangingPunct="0">
              <a:lnSpc>
                <a:spcPts val="3300"/>
              </a:lnSpc>
              <a:defRPr/>
            </a:pPr>
            <a:r>
              <a:rPr lang="zh-CN" altLang="en-US" sz="1600" b="1" noProof="1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      下雪就是通知，雪停就是命令，各厂行动迅速、组织得力，体现了阳光能源员工团结一致，无私奉献的精神。瑞雪兆丰年，相信我司定会在瑞雪预兆下迎来一个“丰收年”。</a:t>
            </a:r>
            <a:endParaRPr lang="zh-CN" altLang="en-US" sz="2000" b="1" noProof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79900" y="3030538"/>
            <a:ext cx="4864100" cy="492125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30000"/>
              </a:lnSpc>
              <a:defRPr/>
            </a:pPr>
            <a:endParaRPr lang="zh-CN" altLang="zh-CN" sz="2000" b="1" noProof="1" smtClean="0">
              <a:solidFill>
                <a:srgbClr val="222268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5123" name="Picture 2" descr="d:\program files\360\360se6\User Data\temp\e5805a59aa79d709786d165425acb12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图片 1" descr="32db5068f9ab1e8b2c0c23c334718b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8463" y="406400"/>
            <a:ext cx="2655887" cy="2166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图片 2" descr="fd4baa5d715198e436e9c9d8499e0b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1404938"/>
            <a:ext cx="2822575" cy="21177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图片 3" descr="02777164d674406dc673ca162edcf2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75388" y="2611438"/>
            <a:ext cx="2616200" cy="1962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rogram files\360\360se6\User Data\temp\e5805a59aa79d709786d165425acb12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8363" y="792163"/>
            <a:ext cx="2433637" cy="3244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6463" y="773113"/>
            <a:ext cx="2447925" cy="3263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995738" y="4325938"/>
            <a:ext cx="115252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晶体公司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program files\360\360se6\User Data\temp\e5805a59aa79d709786d165425acb12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4068763" y="4338638"/>
            <a:ext cx="1006475" cy="3381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组件公司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890" y="822625"/>
            <a:ext cx="2409455" cy="3214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107" y="822625"/>
            <a:ext cx="2410515" cy="3214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program files\360\360se6\User Data\temp\e5805a59aa79d709786d165425acb12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4068763" y="4095750"/>
            <a:ext cx="1006475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阳光厂区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113" y="1249363"/>
            <a:ext cx="3529012" cy="2647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1263650"/>
            <a:ext cx="3530600" cy="26463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program files\360\360se6\User Data\temp\e5805a59aa79d709786d165425acb12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4068763" y="4168775"/>
            <a:ext cx="1006475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晶技厂区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2013" y="700088"/>
            <a:ext cx="2339975" cy="33416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107950" y="4302125"/>
            <a:ext cx="2570163" cy="584200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pPr>
              <a:defRPr/>
            </a:pPr>
            <a:r>
              <a:rPr lang="en-US" altLang="zh-CN" sz="3200" b="1" noProof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2019-12-23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261</Words>
  <Application>Microsoft Office PowerPoint</Application>
  <PresentationFormat>自定义</PresentationFormat>
  <Paragraphs>12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Arial</vt:lpstr>
      <vt:lpstr>宋体</vt:lpstr>
      <vt:lpstr>Calibri</vt:lpstr>
      <vt:lpstr>微软雅黑</vt:lpstr>
      <vt:lpstr>华文中宋</vt:lpstr>
      <vt:lpstr>Times New Roman</vt:lpstr>
      <vt:lpstr>楷体_GB2312</vt:lpstr>
      <vt:lpstr>华文行楷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www.ftpdown.com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yk</dc:creator>
  <cp:lastModifiedBy>ydq002</cp:lastModifiedBy>
  <cp:revision>206</cp:revision>
  <dcterms:created xsi:type="dcterms:W3CDTF">2011-05-02T04:41:00Z</dcterms:created>
  <dcterms:modified xsi:type="dcterms:W3CDTF">2019-12-23T07:37:18Z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2052-11.1.0.9305</vt:lpwstr>
  </property>
</Properties>
</file>