
<file path=[Content_Types].xml><?xml version="1.0" encoding="utf-8"?>
<Types xmlns="http://schemas.openxmlformats.org/package/2006/content-types">
  <Default Extension="png" ContentType="image/png"/>
  <Default Extension="tiff" ContentType="image/tif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3"/>
  </p:sldMasterIdLst>
  <p:notesMasterIdLst>
    <p:notesMasterId r:id="rId14"/>
  </p:notesMasterIdLst>
  <p:sldIdLst>
    <p:sldId id="288" r:id="rId4"/>
    <p:sldId id="258" r:id="rId5"/>
    <p:sldId id="259" r:id="rId6"/>
    <p:sldId id="291" r:id="rId7"/>
    <p:sldId id="285" r:id="rId8"/>
    <p:sldId id="286" r:id="rId9"/>
    <p:sldId id="293" r:id="rId10"/>
    <p:sldId id="289" r:id="rId11"/>
    <p:sldId id="290" r:id="rId12"/>
    <p:sldId id="292" r:id="rId13"/>
  </p:sldIdLst>
  <p:sldSz cx="9144000" cy="5143500" type="screen16x9"/>
  <p:notesSz cx="6833870" cy="9979025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黑体" panose="02010600030101010101" pitchFamily="49" charset="-122"/>
      <p:regular r:id="rId22"/>
    </p:embeddedFont>
    <p:embeddedFont>
      <p:font typeface="华文行楷" panose="02010800040101010101" pitchFamily="2" charset="-122"/>
      <p:regular r:id="rId23"/>
    </p:embeddedFont>
    <p:embeddedFont>
      <p:font typeface="华文中宋" panose="02010600040101010101" pitchFamily="2" charset="-122"/>
      <p:regular r:id="rId24"/>
    </p:embeddedFont>
    <p:embeddedFont>
      <p:font typeface="仿宋_GB2312" panose="02010609030101010101" pitchFamily="49" charset="-122"/>
      <p:regular r:id="rId25"/>
    </p:embeddedFont>
    <p:embeddedFont>
      <p:font typeface="华文仿宋" panose="02010600040101010101" charset="-122"/>
      <p:regular r:id="rId26"/>
    </p:embeddedFont>
    <p:embeddedFont>
      <p:font typeface="微软雅黑" panose="020B0503020204020204" pitchFamily="34" charset="-122"/>
      <p:regular r:id="rId2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1458" y="-432"/>
      </p:cViewPr>
      <p:guideLst>
        <p:guide orient="horz" pos="1620"/>
        <p:guide pos="2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7" Type="http://schemas.openxmlformats.org/officeDocument/2006/relationships/font" Target="fonts/font10.fntdata"/><Relationship Id="rId26" Type="http://schemas.openxmlformats.org/officeDocument/2006/relationships/font" Target="fonts/font9.fntdata"/><Relationship Id="rId25" Type="http://schemas.openxmlformats.org/officeDocument/2006/relationships/font" Target="fonts/font8.fntdata"/><Relationship Id="rId24" Type="http://schemas.openxmlformats.org/officeDocument/2006/relationships/font" Target="fonts/font7.fntdata"/><Relationship Id="rId23" Type="http://schemas.openxmlformats.org/officeDocument/2006/relationships/font" Target="fonts/font6.fntdata"/><Relationship Id="rId22" Type="http://schemas.openxmlformats.org/officeDocument/2006/relationships/font" Target="fonts/font5.fntdata"/><Relationship Id="rId21" Type="http://schemas.openxmlformats.org/officeDocument/2006/relationships/font" Target="fonts/font4.fntdata"/><Relationship Id="rId20" Type="http://schemas.openxmlformats.org/officeDocument/2006/relationships/font" Target="fonts/font3.fntdata"/><Relationship Id="rId2" Type="http://schemas.openxmlformats.org/officeDocument/2006/relationships/theme" Target="theme/theme1.xml"/><Relationship Id="rId19" Type="http://schemas.openxmlformats.org/officeDocument/2006/relationships/font" Target="fonts/font2.fntdata"/><Relationship Id="rId18" Type="http://schemas.openxmlformats.org/officeDocument/2006/relationships/font" Target="fonts/font1.fntdata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5300" y="1493044"/>
            <a:ext cx="7200900" cy="485775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2032397"/>
            <a:ext cx="7200900" cy="432197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619250" y="1546622"/>
            <a:ext cx="1588" cy="863203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851920" y="2571804"/>
            <a:ext cx="4680000" cy="4860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1920" y="3057804"/>
            <a:ext cx="4680000" cy="18333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grpSp>
        <p:nvGrpSpPr>
          <p:cNvPr id="8" name="Group 6"/>
          <p:cNvGrpSpPr/>
          <p:nvPr/>
        </p:nvGrpSpPr>
        <p:grpSpPr bwMode="auto">
          <a:xfrm>
            <a:off x="836614" y="1440656"/>
            <a:ext cx="2592381" cy="917258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1194" y="465516"/>
            <a:ext cx="8229600" cy="63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2373313" y="2871787"/>
            <a:ext cx="0" cy="701279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466000" y="2732400"/>
            <a:ext cx="4478400" cy="6480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66000" y="3356100"/>
            <a:ext cx="4478400" cy="27540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1" y="132444"/>
            <a:ext cx="1584175" cy="9194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533400"/>
            <a:ext cx="3196800" cy="120015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550069"/>
            <a:ext cx="44784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33550"/>
            <a:ext cx="31968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357344" y="4683919"/>
            <a:ext cx="2133600" cy="357188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524328" y="205979"/>
            <a:ext cx="1162472" cy="4388644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851104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06506"/>
            <a:ext cx="7887600" cy="4357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38200" y="4683919"/>
            <a:ext cx="2133600" cy="35718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387056" y="4683919"/>
            <a:ext cx="2133600" cy="357188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23850" y="250032"/>
            <a:ext cx="2592388" cy="916781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41194" y="1194402"/>
            <a:ext cx="8229600" cy="6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  <a:endParaRPr lang="zh-CN" altLang="zh-CN" dirty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2614"/>
            <a:ext cx="8229600" cy="2692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  <a:endParaRPr lang="zh-CN" altLang="zh-CN" dirty="0" smtClean="0"/>
          </a:p>
          <a:p>
            <a:pPr lvl="1"/>
            <a:r>
              <a:rPr lang="zh-CN" altLang="zh-CN" dirty="0" smtClean="0"/>
              <a:t>第二级</a:t>
            </a:r>
            <a:endParaRPr lang="zh-CN" altLang="zh-CN" dirty="0" smtClean="0"/>
          </a:p>
          <a:p>
            <a:pPr lvl="2"/>
            <a:r>
              <a:rPr lang="zh-CN" altLang="zh-CN" dirty="0" smtClean="0"/>
              <a:t>第三级</a:t>
            </a:r>
            <a:endParaRPr lang="zh-CN" altLang="zh-CN" dirty="0" smtClean="0"/>
          </a:p>
          <a:p>
            <a:pPr lvl="3"/>
            <a:r>
              <a:rPr lang="zh-CN" altLang="zh-CN" dirty="0" smtClean="0"/>
              <a:t>第四级</a:t>
            </a:r>
            <a:endParaRPr lang="zh-CN" altLang="zh-CN" dirty="0" smtClean="0"/>
          </a:p>
          <a:p>
            <a:pPr lvl="4"/>
            <a:r>
              <a:rPr lang="zh-CN" altLang="zh-CN" dirty="0" smtClean="0"/>
              <a:t>第五级</a:t>
            </a:r>
            <a:endParaRPr lang="zh-CN" altLang="zh-CN" dirty="0" smtClean="0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003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003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635" y="-25400"/>
            <a:ext cx="9178925" cy="5222875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5184794" y="4307284"/>
            <a:ext cx="3149600" cy="6451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第一期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6154420" y="3458210"/>
            <a:ext cx="2566035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起航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5105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zh-CN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85282" y="1207135"/>
            <a:ext cx="8173436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17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日，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年目标责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任状、安全生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产责任状签订仪式在二楼西侧会议室召开。党群人力资源中心总经理孟京红主持此次会议，首先孟总介绍了签订责任状的目的和各公司责任状目标，签订责任状是为了明确目标任务，夯实工作责任，强化安全生产意识，全面落实安全生产责任制，确保集团公司2020年年度经营与安全生产目标的达成，实现公司与员工的共创共享；之后由集团总经理与各公司总经理签订2020年目标责任状和安全生产责任状，责任状的签订代表着目标和责任的承担，全体中层管理人员鼓掌预祝各公司在2020年圆满完成各项目标；责任状签订后，董事长和总经理做重要讲话。</a:t>
            </a:r>
            <a:endParaRPr lang="zh-CN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2225" y="483235"/>
            <a:ext cx="7223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             </a:t>
            </a:r>
            <a:r>
              <a:rPr lang="en-US" altLang="zh-CN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  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起  航  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行楷" panose="02010800040101010101" pitchFamily="2" charset="-122"/>
              </a:rPr>
              <a:t>2 0 2 0</a:t>
            </a:r>
            <a:endParaRPr lang="en-US" altLang="zh-CN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                      </a:t>
            </a:r>
            <a:r>
              <a:rPr lang="en-US" altLang="zh-CN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</a:t>
            </a:r>
            <a:r>
              <a:rPr lang="en-US" altLang="zh-CN" sz="1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——</a:t>
            </a:r>
            <a:r>
              <a:rPr lang="zh-CN" altLang="en-US" sz="1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目标责任状</a:t>
            </a:r>
            <a:r>
              <a:rPr lang="zh-CN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、安全生</a:t>
            </a:r>
            <a:r>
              <a:rPr lang="zh-CN" altLang="en-US" sz="1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产责任状签订仪式报道</a:t>
            </a:r>
            <a:endParaRPr lang="en-US" altLang="zh-CN" sz="1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5105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zh-CN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85282" y="346075"/>
            <a:ext cx="8173436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总经理讲话中重申了签订目标责任状的目的和意义，鼓励大家在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年要加倍努力实现责任状目标。总经理讲话后，董事长做重要讲话，讲话中再次强调责任状完成的重要性，指出各专业公司责任状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苛执行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不折不扣、一丝不苟地完成；要在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年将责任状考核工作及损害公司利益的人和事一抓到底；最后提出希望，相信在全体员工的共同努力下各专业公司的责任状目标一定会实现。</a:t>
            </a:r>
            <a:endParaRPr lang="zh-CN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2020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年是我国实现第一个百年目标，全面建成小康社会的收官之年，是二十一世纪第三个十年的开启之年，相信在董事长、总经理及公司高层领导的正确引领下，全体员工定不辱使命、不负众望、团结一心、奋力前行！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年阳光能源之舟定会扬帆起航，劈波斩浪，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实现责任状目标将指日可待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  <a:sym typeface="+mn-ea"/>
              </a:rPr>
              <a:t>......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 descr="949b15e0cc26684e771d355b38ff39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8685" y="974090"/>
            <a:ext cx="4786630" cy="3195320"/>
          </a:xfrm>
          <a:prstGeom prst="rect">
            <a:avLst/>
          </a:prstGeom>
        </p:spPr>
      </p:pic>
      <p:sp>
        <p:nvSpPr>
          <p:cNvPr id="1048586" name="矩形 8"/>
          <p:cNvSpPr/>
          <p:nvPr/>
        </p:nvSpPr>
        <p:spPr>
          <a:xfrm>
            <a:off x="2830830" y="4307840"/>
            <a:ext cx="3159760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noProof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董事长在签字仪式上做重要讲话</a:t>
            </a:r>
            <a:endParaRPr lang="zh-CN" altLang="en-US" sz="1600" b="1" noProof="1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0"/>
            <a:ext cx="9144000" cy="5143500"/>
          </a:xfrm>
          <a:prstGeom prst="rect">
            <a:avLst/>
          </a:prstGeom>
        </p:spPr>
      </p:pic>
      <p:pic>
        <p:nvPicPr>
          <p:cNvPr id="3" name="图片 2" descr="a47449201d09ca3a7cc9379a0cd279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705" y="1072515"/>
            <a:ext cx="4490720" cy="2997835"/>
          </a:xfrm>
          <a:prstGeom prst="rect">
            <a:avLst/>
          </a:prstGeom>
        </p:spPr>
      </p:pic>
      <p:sp>
        <p:nvSpPr>
          <p:cNvPr id="1048586" name="矩形 8"/>
          <p:cNvSpPr/>
          <p:nvPr/>
        </p:nvSpPr>
        <p:spPr>
          <a:xfrm>
            <a:off x="3258185" y="4235450"/>
            <a:ext cx="3159760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noProof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总经理在签字仪式上做重要讲话</a:t>
            </a:r>
            <a:endParaRPr lang="zh-CN" altLang="en-US" sz="1600" b="1" noProof="1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51129" y="4365080"/>
            <a:ext cx="7488832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3" name="图片 2" descr="94c265928a6812031a840b0c888fe7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880" y="1271905"/>
            <a:ext cx="3895090" cy="2599690"/>
          </a:xfrm>
          <a:prstGeom prst="rect">
            <a:avLst/>
          </a:prstGeom>
        </p:spPr>
      </p:pic>
      <p:sp>
        <p:nvSpPr>
          <p:cNvPr id="1048586" name="矩形 8"/>
          <p:cNvSpPr/>
          <p:nvPr/>
        </p:nvSpPr>
        <p:spPr>
          <a:xfrm>
            <a:off x="2609215" y="4029075"/>
            <a:ext cx="4349115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noProof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党群人力资源中心总经理孟京红主持签字仪式</a:t>
            </a:r>
            <a:endParaRPr lang="zh-CN" altLang="en-US" sz="1600" b="1" noProof="1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0"/>
            <a:ext cx="9144000" cy="5143500"/>
          </a:xfrm>
          <a:prstGeom prst="rect">
            <a:avLst/>
          </a:prstGeom>
        </p:spPr>
      </p:pic>
      <p:pic>
        <p:nvPicPr>
          <p:cNvPr id="3" name="图片 2" descr="2980bafb11409a4ee151a3d7753bbb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3485" y="1098550"/>
            <a:ext cx="3267710" cy="2181860"/>
          </a:xfrm>
          <a:prstGeom prst="rect">
            <a:avLst/>
          </a:prstGeom>
        </p:spPr>
      </p:pic>
      <p:pic>
        <p:nvPicPr>
          <p:cNvPr id="4" name="图片 3" descr="893e2b7ce8515df8be34e2150a8414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5565" y="1098550"/>
            <a:ext cx="3267075" cy="2181225"/>
          </a:xfrm>
          <a:prstGeom prst="rect">
            <a:avLst/>
          </a:prstGeom>
        </p:spPr>
      </p:pic>
      <p:sp>
        <p:nvSpPr>
          <p:cNvPr id="1048586" name="矩形 8"/>
          <p:cNvSpPr/>
          <p:nvPr/>
        </p:nvSpPr>
        <p:spPr>
          <a:xfrm>
            <a:off x="4009390" y="3566795"/>
            <a:ext cx="1557020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noProof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签字仪式现场</a:t>
            </a:r>
            <a:endParaRPr lang="zh-CN" altLang="en-US" sz="1600" b="1" noProof="1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0"/>
            <a:ext cx="9144000" cy="5143500"/>
          </a:xfrm>
          <a:prstGeom prst="rect">
            <a:avLst/>
          </a:prstGeom>
        </p:spPr>
      </p:pic>
      <p:pic>
        <p:nvPicPr>
          <p:cNvPr id="3" name="图片 2" descr="ab1429f75c8d9a9ac570caaa116f76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700" y="483235"/>
            <a:ext cx="3301365" cy="2179320"/>
          </a:xfrm>
          <a:prstGeom prst="rect">
            <a:avLst/>
          </a:prstGeom>
        </p:spPr>
      </p:pic>
      <p:pic>
        <p:nvPicPr>
          <p:cNvPr id="4" name="图片 3" descr="3702803a5a3a2e19245aeaf039f177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7740" y="1811655"/>
            <a:ext cx="2995930" cy="1520825"/>
          </a:xfrm>
          <a:prstGeom prst="rect">
            <a:avLst/>
          </a:prstGeom>
        </p:spPr>
      </p:pic>
      <p:pic>
        <p:nvPicPr>
          <p:cNvPr id="5" name="图片 4" descr="1b8f40a10bb6753348f5b829ad3eb5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52185" y="2662555"/>
            <a:ext cx="3104515" cy="1750060"/>
          </a:xfrm>
          <a:prstGeom prst="rect">
            <a:avLst/>
          </a:prstGeom>
        </p:spPr>
      </p:pic>
      <p:sp>
        <p:nvSpPr>
          <p:cNvPr id="1048586" name="矩形 8"/>
          <p:cNvSpPr/>
          <p:nvPr/>
        </p:nvSpPr>
        <p:spPr>
          <a:xfrm>
            <a:off x="1847215" y="3952240"/>
            <a:ext cx="3924300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noProof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集团总经理与各公司总经理签订责任状</a:t>
            </a:r>
            <a:endParaRPr lang="zh-CN" altLang="en-US" sz="1600" b="1" noProof="1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0160" y="-7620"/>
            <a:ext cx="9171940" cy="516128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617335" y="4312603"/>
            <a:ext cx="2291715" cy="582295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2020-1-18</a:t>
            </a:r>
            <a:endParaRPr lang="en-US" altLang="zh-CN" sz="3200" b="1" noProof="1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heme/theme1.xml><?xml version="1.0" encoding="utf-8"?>
<a:theme xmlns:a="http://schemas.openxmlformats.org/drawingml/2006/main" name="电子报第三十九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003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电子报第三十九期</Template>
  <TotalTime>0</TotalTime>
  <Words>812</Words>
  <Application>WPS 演示</Application>
  <PresentationFormat>全屏显示(16:9)</PresentationFormat>
  <Paragraphs>32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宋体</vt:lpstr>
      <vt:lpstr>Wingdings</vt:lpstr>
      <vt:lpstr>Calibri</vt:lpstr>
      <vt:lpstr>黑体</vt:lpstr>
      <vt:lpstr>华文行楷</vt:lpstr>
      <vt:lpstr>华文中宋</vt:lpstr>
      <vt:lpstr>仿宋_GB2312</vt:lpstr>
      <vt:lpstr>华文仿宋</vt:lpstr>
      <vt:lpstr>微软雅黑</vt:lpstr>
      <vt:lpstr>Arial Unicode MS</vt:lpstr>
      <vt:lpstr>电子报第三十九期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Administrator</cp:lastModifiedBy>
  <cp:revision>26</cp:revision>
  <dcterms:created xsi:type="dcterms:W3CDTF">2019-12-31T03:14:00Z</dcterms:created>
  <dcterms:modified xsi:type="dcterms:W3CDTF">2020-01-18T02:26:40Z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