
<file path=[Content_Types].xml><?xml version="1.0" encoding="utf-8"?>
<Types xmlns="http://schemas.openxmlformats.org/package/2006/content-types">
  <Default Extension="png" ContentType="image/png"/>
  <Default Extension="tiff" ContentType="image/tif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3"/>
  </p:sldMasterIdLst>
  <p:notesMasterIdLst>
    <p:notesMasterId r:id="rId10"/>
  </p:notesMasterIdLst>
  <p:sldIdLst>
    <p:sldId id="288" r:id="rId4"/>
    <p:sldId id="258" r:id="rId5"/>
    <p:sldId id="308" r:id="rId6"/>
    <p:sldId id="310" r:id="rId7"/>
    <p:sldId id="313" r:id="rId8"/>
    <p:sldId id="292" r:id="rId9"/>
  </p:sldIdLst>
  <p:sldSz cx="9144000" cy="5143500" type="screen16x9"/>
  <p:notesSz cx="6833870" cy="9979025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黑体" panose="02010600030101010101" pitchFamily="49" charset="-122"/>
      <p:regular r:id="rId18"/>
    </p:embeddedFont>
    <p:embeddedFont>
      <p:font typeface="华文行楷" panose="02010800040101010101" pitchFamily="2" charset="-122"/>
      <p:regular r:id="rId19"/>
    </p:embeddedFont>
    <p:embeddedFont>
      <p:font typeface="华文中宋" panose="02010600040101010101" pitchFamily="2" charset="-122"/>
      <p:regular r:id="rId20"/>
    </p:embeddedFont>
    <p:embeddedFont>
      <p:font typeface="仿宋_GB2312" panose="02010609030101010101" pitchFamily="49" charset="-122"/>
      <p:regular r:id="rId21"/>
    </p:embeddedFont>
    <p:embeddedFont>
      <p:font typeface="楷体_GB2312" panose="02010609030101010101" charset="-122"/>
      <p:regular r:id="rId22"/>
    </p:embeddedFont>
    <p:embeddedFont>
      <p:font typeface="微软雅黑" panose="020B0503020204020204" pitchFamily="34" charset="-122"/>
      <p:regular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534" y="-4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font" Target="fonts/font10.fntdata"/><Relationship Id="rId22" Type="http://schemas.openxmlformats.org/officeDocument/2006/relationships/font" Target="fonts/font9.fntdata"/><Relationship Id="rId21" Type="http://schemas.openxmlformats.org/officeDocument/2006/relationships/font" Target="fonts/font8.fntdata"/><Relationship Id="rId20" Type="http://schemas.openxmlformats.org/officeDocument/2006/relationships/font" Target="fonts/font7.fntdata"/><Relationship Id="rId2" Type="http://schemas.openxmlformats.org/officeDocument/2006/relationships/theme" Target="theme/theme1.xml"/><Relationship Id="rId19" Type="http://schemas.openxmlformats.org/officeDocument/2006/relationships/font" Target="fonts/font6.fntdata"/><Relationship Id="rId18" Type="http://schemas.openxmlformats.org/officeDocument/2006/relationships/font" Target="fonts/font5.fntdata"/><Relationship Id="rId17" Type="http://schemas.openxmlformats.org/officeDocument/2006/relationships/font" Target="fonts/font4.fntdata"/><Relationship Id="rId16" Type="http://schemas.openxmlformats.org/officeDocument/2006/relationships/font" Target="fonts/font3.fntdata"/><Relationship Id="rId15" Type="http://schemas.openxmlformats.org/officeDocument/2006/relationships/font" Target="fonts/font2.fntdata"/><Relationship Id="rId14" Type="http://schemas.openxmlformats.org/officeDocument/2006/relationships/font" Target="fonts/font1.fntdata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5300" y="1493044"/>
            <a:ext cx="7200900" cy="485775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032397"/>
            <a:ext cx="7200900" cy="432197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619250" y="1546622"/>
            <a:ext cx="1588" cy="863203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851920" y="2571804"/>
            <a:ext cx="4680000" cy="4860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1920" y="3057804"/>
            <a:ext cx="4680000" cy="18333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grpSp>
        <p:nvGrpSpPr>
          <p:cNvPr id="8" name="Group 6"/>
          <p:cNvGrpSpPr/>
          <p:nvPr/>
        </p:nvGrpSpPr>
        <p:grpSpPr bwMode="auto">
          <a:xfrm>
            <a:off x="836614" y="1440656"/>
            <a:ext cx="2592381" cy="917258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194" y="465516"/>
            <a:ext cx="8229600" cy="63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2373313" y="2871787"/>
            <a:ext cx="0" cy="701279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466000" y="2732400"/>
            <a:ext cx="4478400" cy="6480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66000" y="3356100"/>
            <a:ext cx="4478400" cy="2754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" y="132444"/>
            <a:ext cx="1584175" cy="9194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533400"/>
            <a:ext cx="3196800" cy="120015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550069"/>
            <a:ext cx="44784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357344" y="4683919"/>
            <a:ext cx="2133600" cy="357188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24328" y="205979"/>
            <a:ext cx="1162472" cy="4388644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851104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06506"/>
            <a:ext cx="7887600" cy="4357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387056" y="4683919"/>
            <a:ext cx="2133600" cy="357188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23850" y="250032"/>
            <a:ext cx="2592388" cy="916781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41194" y="1194402"/>
            <a:ext cx="8229600" cy="6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  <a:endParaRPr lang="zh-CN" altLang="zh-CN" dirty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2614"/>
            <a:ext cx="8229600" cy="269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  <a:endParaRPr lang="zh-CN" altLang="zh-CN" dirty="0" smtClean="0"/>
          </a:p>
          <a:p>
            <a:pPr lvl="1"/>
            <a:r>
              <a:rPr lang="zh-CN" altLang="zh-CN" dirty="0" smtClean="0"/>
              <a:t>第二级</a:t>
            </a:r>
            <a:endParaRPr lang="zh-CN" altLang="zh-CN" dirty="0" smtClean="0"/>
          </a:p>
          <a:p>
            <a:pPr lvl="2"/>
            <a:r>
              <a:rPr lang="zh-CN" altLang="zh-CN" dirty="0" smtClean="0"/>
              <a:t>第三级</a:t>
            </a:r>
            <a:endParaRPr lang="zh-CN" altLang="zh-CN" dirty="0" smtClean="0"/>
          </a:p>
          <a:p>
            <a:pPr lvl="3"/>
            <a:r>
              <a:rPr lang="zh-CN" altLang="zh-CN" dirty="0" smtClean="0"/>
              <a:t>第四级</a:t>
            </a:r>
            <a:endParaRPr lang="zh-CN" altLang="zh-CN" dirty="0" smtClean="0"/>
          </a:p>
          <a:p>
            <a:pPr lvl="4"/>
            <a:r>
              <a:rPr lang="zh-CN" altLang="zh-CN" dirty="0" smtClean="0"/>
              <a:t>第五级</a:t>
            </a:r>
            <a:endParaRPr lang="zh-CN" altLang="zh-CN" dirty="0" smtClean="0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635" y="-25400"/>
            <a:ext cx="9178925" cy="5222875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5184159" y="4307284"/>
            <a:ext cx="3150870" cy="6451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第五期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4347210" y="3406775"/>
            <a:ext cx="4194810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助力疫情防控 尽我绵薄之力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175" y="1270"/>
            <a:ext cx="9146540" cy="513969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50545" y="532765"/>
            <a:ext cx="8043545" cy="4523105"/>
          </a:xfrm>
          <a:prstGeom prst="rect">
            <a:avLst/>
          </a:prstGeom>
        </p:spPr>
        <p:txBody>
          <a:bodyPr wrap="square">
            <a:spAutoFit/>
          </a:bodyPr>
          <a:p>
            <a:pPr indent="266700"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仿宋_GB2312" panose="02010609030101010101" pitchFamily="49" charset="-122"/>
              </a:rPr>
              <a:t>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仿宋_GB2312" panose="02010609030101010101" pitchFamily="49" charset="-122"/>
              </a:rPr>
              <a:t>在全国各地全力预防和抗击新型冠状病毒感染之时，我司自愿捐出全部库存净化服，为锦州市防控工作献出绵薄之力！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cs typeface="仿宋_GB2312" panose="02010609030101010101" pitchFamily="49" charset="-122"/>
            </a:endParaRPr>
          </a:p>
          <a:p>
            <a:pPr indent="266700"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仿宋_GB2312" panose="02010609030101010101" pitchFamily="49" charset="-122"/>
              </a:rPr>
              <a:t>   疫情爆发后，我司是锦州市内第一家捐赠物资的企业。1月27日大年初三中午十二点，一辆满载1500套净化服的箱货车驶入锦州市卫健委院内，市卫健委主任汪孝男深表感谢，亲自接待并组织召开了捐赠仪式，公司张海副总，陈琳琳副总代表公司参加捐赠仪式。张海副总在接受记者采访时说：“阳光能源人时刻关注疫情发现情况，时刻心系锦城人民！净化服是我们日常生产用的必须品，但在这紧急时刻，我们自愿将各厂区库存净化服悉数献出，希望为锦城防控工作出一份力、尽一份心，相信在全市人民的共同努力下，打赢这场疫情防控仗将指日可待！”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cs typeface="仿宋_GB2312" panose="0201060903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27935" y="210820"/>
            <a:ext cx="4089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助力疫情防控 尽我绵薄之力</a:t>
            </a:r>
            <a:endParaRPr lang="zh-CN" altLang="en-US" sz="2400" b="1"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_GB2312" panose="02010609030101010101" charset="-122"/>
              <a:ea typeface="楷体_GB2312" panose="02010609030101010101" charset="-122"/>
              <a:cs typeface="楷体_GB2312" panose="0201060903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175" y="1270"/>
            <a:ext cx="9146540" cy="5126990"/>
          </a:xfrm>
          <a:prstGeom prst="rect">
            <a:avLst/>
          </a:prstGeom>
        </p:spPr>
      </p:pic>
      <p:pic>
        <p:nvPicPr>
          <p:cNvPr id="6" name="图片 5" descr="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155" y="785495"/>
            <a:ext cx="1903095" cy="2538095"/>
          </a:xfrm>
          <a:prstGeom prst="rect">
            <a:avLst/>
          </a:prstGeom>
        </p:spPr>
      </p:pic>
      <p:pic>
        <p:nvPicPr>
          <p:cNvPr id="7" name="图片 6" descr="0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0930" y="786130"/>
            <a:ext cx="1901825" cy="253746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020820" y="3431540"/>
            <a:ext cx="110236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捐赠物资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" y="8255"/>
            <a:ext cx="9146540" cy="5126990"/>
          </a:xfrm>
          <a:prstGeom prst="rect">
            <a:avLst/>
          </a:prstGeom>
        </p:spPr>
      </p:pic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765" y="835025"/>
            <a:ext cx="2998470" cy="2249170"/>
          </a:xfrm>
          <a:prstGeom prst="rect">
            <a:avLst/>
          </a:prstGeom>
        </p:spPr>
      </p:pic>
      <p:pic>
        <p:nvPicPr>
          <p:cNvPr id="4" name="图片 3" descr="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340" y="875665"/>
            <a:ext cx="2944495" cy="22085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926840" y="3312795"/>
            <a:ext cx="12903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捐赠现场</a:t>
            </a:r>
            <a:endParaRPr lang="zh-CN" altLang="en-US" sz="20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0160" y="-7620"/>
            <a:ext cx="9171940" cy="516128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617335" y="4312603"/>
            <a:ext cx="2291715" cy="582295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2020-1-27</a:t>
            </a:r>
            <a:endParaRPr lang="en-US" altLang="zh-CN" sz="3200" b="1" noProof="1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电子报第一期</Template>
  <TotalTime>0</TotalTime>
  <Words>373</Words>
  <Application>WPS 演示</Application>
  <PresentationFormat>全屏显示(16:9)</PresentationFormat>
  <Paragraphs>17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9" baseType="lpstr">
      <vt:lpstr>Arial</vt:lpstr>
      <vt:lpstr>宋体</vt:lpstr>
      <vt:lpstr>Wingdings</vt:lpstr>
      <vt:lpstr>Calibri</vt:lpstr>
      <vt:lpstr>黑体</vt:lpstr>
      <vt:lpstr>华文行楷</vt:lpstr>
      <vt:lpstr>华文中宋</vt:lpstr>
      <vt:lpstr>仿宋_GB2312</vt:lpstr>
      <vt:lpstr>楷体_GB2312</vt:lpstr>
      <vt:lpstr>微软雅黑</vt:lpstr>
      <vt:lpstr>Arial Unicode MS</vt:lpstr>
      <vt:lpstr>电子报第一期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ydq002</cp:lastModifiedBy>
  <cp:revision>16</cp:revision>
  <dcterms:created xsi:type="dcterms:W3CDTF">2020-01-20T04:46:00Z</dcterms:created>
  <dcterms:modified xsi:type="dcterms:W3CDTF">2020-02-10T01:53:07Z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