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Default Extension="tiff" ContentType="image/tiff"/>
  <Default Extension="GIF" ContentType="image/gif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tags/tag1.xml" ContentType="application/vnd.openxmlformats-officedocument.presentationml.tags+xml"/>
  <Override PartName="/ppt/theme/theme3.xml" ContentType="application/vnd.openxmlformats-officedocument.theme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 saveSubsetFonts="1">
  <p:sldMasterIdLst>
    <p:sldMasterId id="2147483648" r:id="rId1"/>
    <p:sldMasterId id="2147483661" r:id="rId2"/>
  </p:sldMasterIdLst>
  <p:notesMasterIdLst>
    <p:notesMasterId r:id="rId22"/>
  </p:notesMasterIdLst>
  <p:sldIdLst>
    <p:sldId id="288" r:id="rId3"/>
    <p:sldId id="258" r:id="rId4"/>
    <p:sldId id="308" r:id="rId5"/>
    <p:sldId id="337" r:id="rId6"/>
    <p:sldId id="338" r:id="rId7"/>
    <p:sldId id="339" r:id="rId8"/>
    <p:sldId id="345" r:id="rId9"/>
    <p:sldId id="340" r:id="rId10"/>
    <p:sldId id="346" r:id="rId11"/>
    <p:sldId id="341" r:id="rId12"/>
    <p:sldId id="342" r:id="rId13"/>
    <p:sldId id="351" r:id="rId14"/>
    <p:sldId id="343" r:id="rId15"/>
    <p:sldId id="347" r:id="rId16"/>
    <p:sldId id="348" r:id="rId17"/>
    <p:sldId id="349" r:id="rId18"/>
    <p:sldId id="350" r:id="rId19"/>
    <p:sldId id="357" r:id="rId20"/>
    <p:sldId id="292" r:id="rId21"/>
  </p:sldIdLst>
  <p:sldSz cx="9144000" cy="5143500" type="screen16x9"/>
  <p:notesSz cx="6834188" cy="9979025"/>
  <p:embeddedFontLst>
    <p:embeddedFont>
      <p:font typeface="楷体_GB2312" charset="-122"/>
      <p:regular r:id="rId23"/>
    </p:embeddedFont>
    <p:embeddedFont>
      <p:font typeface="华文中宋" pitchFamily="2" charset="-122"/>
      <p:regular r:id="rId24"/>
    </p:embeddedFont>
    <p:embeddedFont>
      <p:font typeface="仿宋_GB2312" charset="-122"/>
      <p:regular r:id="rId25"/>
    </p:embeddedFont>
    <p:embeddedFont>
      <p:font typeface="华文仿宋" pitchFamily="2" charset="-122"/>
      <p:regular r:id="rId26"/>
    </p:embeddedFont>
    <p:embeddedFont>
      <p:font typeface="华文琥珀" pitchFamily="2" charset="-122"/>
      <p:regular r:id="rId27"/>
    </p:embeddedFont>
    <p:embeddedFont>
      <p:font typeface="微软雅黑" pitchFamily="34" charset="-122"/>
      <p:regular r:id="rId28"/>
      <p:bold r:id="rId29"/>
    </p:embeddedFont>
    <p:embeddedFont>
      <p:font typeface="华文行楷" pitchFamily="2" charset="-122"/>
      <p:regular r:id="rId30"/>
    </p:embeddedFont>
    <p:embeddedFont>
      <p:font typeface="黑体" pitchFamily="49" charset="-122"/>
      <p:regular r:id="rId31"/>
    </p:embeddedFont>
    <p:embeddedFont>
      <p:font typeface="仿宋" pitchFamily="49" charset="-122"/>
      <p:regular r:id="rId32"/>
    </p:embeddedFont>
    <p:embeddedFont>
      <p:font typeface="Calibri" pitchFamily="34" charset="0"/>
      <p:regular r:id="rId33"/>
      <p:bold r:id="rId34"/>
      <p:italic r:id="rId35"/>
      <p:boldItalic r:id="rId36"/>
    </p:embeddedFont>
  </p:embeddedFontLst>
  <p:defaultTextStyle>
    <a:defPPr>
      <a:defRPr lang="zh-CN"/>
    </a:defPPr>
    <a:lvl1pPr algn="l" rtl="0" fontAlgn="base">
      <a:spcBef>
        <a:spcPct val="0"/>
      </a:spcBef>
      <a:spcAft>
        <a:spcPct val="0"/>
      </a:spcAft>
      <a:buFont typeface="Arial" panose="020B0604020202020204" pitchFamily="34" charset="0"/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1pPr>
    <a:lvl2pPr marL="457200" algn="l" rtl="0" fontAlgn="base">
      <a:spcBef>
        <a:spcPct val="0"/>
      </a:spcBef>
      <a:spcAft>
        <a:spcPct val="0"/>
      </a:spcAft>
      <a:buFont typeface="Arial" panose="020B0604020202020204" pitchFamily="34" charset="0"/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2pPr>
    <a:lvl3pPr marL="914400" algn="l" rtl="0" fontAlgn="base">
      <a:spcBef>
        <a:spcPct val="0"/>
      </a:spcBef>
      <a:spcAft>
        <a:spcPct val="0"/>
      </a:spcAft>
      <a:buFont typeface="Arial" panose="020B0604020202020204" pitchFamily="34" charset="0"/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3pPr>
    <a:lvl4pPr marL="1371600" algn="l" rtl="0" fontAlgn="base">
      <a:spcBef>
        <a:spcPct val="0"/>
      </a:spcBef>
      <a:spcAft>
        <a:spcPct val="0"/>
      </a:spcAft>
      <a:buFont typeface="Arial" panose="020B0604020202020204" pitchFamily="34" charset="0"/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4pPr>
    <a:lvl5pPr marL="1828800" algn="l" rtl="0" fontAlgn="base">
      <a:spcBef>
        <a:spcPct val="0"/>
      </a:spcBef>
      <a:spcAft>
        <a:spcPct val="0"/>
      </a:spcAft>
      <a:buFont typeface="Arial" panose="020B0604020202020204" pitchFamily="34" charset="0"/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8000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0126" autoAdjust="0"/>
    <p:restoredTop sz="94556" autoAdjust="0"/>
  </p:normalViewPr>
  <p:slideViewPr>
    <p:cSldViewPr>
      <p:cViewPr>
        <p:scale>
          <a:sx n="75" d="100"/>
          <a:sy n="75" d="100"/>
        </p:scale>
        <p:origin x="-534" y="-414"/>
      </p:cViewPr>
      <p:guideLst>
        <p:guide orient="horz" pos="1619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font" Target="fonts/font4.fntdata"/><Relationship Id="rId39" Type="http://schemas.openxmlformats.org/officeDocument/2006/relationships/theme" Target="theme/theme1.xml"/><Relationship Id="rId21" Type="http://schemas.openxmlformats.org/officeDocument/2006/relationships/slide" Target="slides/slide19.xml"/><Relationship Id="rId34" Type="http://schemas.openxmlformats.org/officeDocument/2006/relationships/font" Target="fonts/font12.fntdata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font" Target="fonts/font3.fntdata"/><Relationship Id="rId33" Type="http://schemas.openxmlformats.org/officeDocument/2006/relationships/font" Target="fonts/font11.fntdata"/><Relationship Id="rId38" Type="http://schemas.openxmlformats.org/officeDocument/2006/relationships/viewProps" Target="viewProps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font" Target="fonts/font7.fntdata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font" Target="fonts/font2.fntdata"/><Relationship Id="rId32" Type="http://schemas.openxmlformats.org/officeDocument/2006/relationships/font" Target="fonts/font10.fntdata"/><Relationship Id="rId37" Type="http://schemas.openxmlformats.org/officeDocument/2006/relationships/presProps" Target="presProps.xml"/><Relationship Id="rId40" Type="http://schemas.openxmlformats.org/officeDocument/2006/relationships/tableStyles" Target="tableStyle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font" Target="fonts/font1.fntdata"/><Relationship Id="rId28" Type="http://schemas.openxmlformats.org/officeDocument/2006/relationships/font" Target="fonts/font6.fntdata"/><Relationship Id="rId36" Type="http://schemas.openxmlformats.org/officeDocument/2006/relationships/font" Target="fonts/font14.fntdata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font" Target="fonts/font9.fntdata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notesMaster" Target="notesMasters/notesMaster1.xml"/><Relationship Id="rId27" Type="http://schemas.openxmlformats.org/officeDocument/2006/relationships/font" Target="fonts/font5.fntdata"/><Relationship Id="rId30" Type="http://schemas.openxmlformats.org/officeDocument/2006/relationships/font" Target="fonts/font8.fntdata"/><Relationship Id="rId35" Type="http://schemas.openxmlformats.org/officeDocument/2006/relationships/font" Target="fonts/font13.fntdata"/><Relationship Id="rId8" Type="http://schemas.openxmlformats.org/officeDocument/2006/relationships/slide" Target="slides/slide6.xml"/><Relationship Id="rId3" Type="http://schemas.openxmlformats.org/officeDocument/2006/relationships/slide" Target="slides/slid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651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60688" cy="498475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fontAlgn="auto">
              <a:buFont typeface="Arial" panose="020B0604020202020204" pitchFamily="34" charset="0"/>
              <a:buNone/>
              <a:defRPr sz="1200" noProof="1"/>
            </a:lvl1pPr>
          </a:lstStyle>
          <a:p>
            <a:endParaRPr lang="zh-CN" altLang="en-US"/>
          </a:p>
        </p:txBody>
      </p:sp>
      <p:sp>
        <p:nvSpPr>
          <p:cNvPr id="1048652" name="日期占位符 2"/>
          <p:cNvSpPr>
            <a:spLocks noGrp="1"/>
          </p:cNvSpPr>
          <p:nvPr>
            <p:ph type="dt" idx="1"/>
          </p:nvPr>
        </p:nvSpPr>
        <p:spPr>
          <a:xfrm>
            <a:off x="3871913" y="0"/>
            <a:ext cx="2960687" cy="498475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fontAlgn="auto">
              <a:buFont typeface="Arial" panose="020B0604020202020204" pitchFamily="34" charset="0"/>
              <a:buNone/>
              <a:defRPr sz="1200" noProof="1">
                <a:latin typeface="+mn-lt"/>
                <a:ea typeface="+mn-ea"/>
              </a:defRPr>
            </a:lvl1pPr>
          </a:lstStyle>
          <a:p>
            <a:endParaRPr lang="zh-CN" altLang="en-US"/>
          </a:p>
        </p:txBody>
      </p:sp>
      <p:sp>
        <p:nvSpPr>
          <p:cNvPr id="1048653" name="幻灯片图像占位符 3"/>
          <p:cNvSpPr>
            <a:spLocks noGrp="1" noRot="1" noChangeAspect="1" noChangeArrowheads="1"/>
          </p:cNvSpPr>
          <p:nvPr>
            <p:ph type="sldImg" idx="4294967295"/>
          </p:nvPr>
        </p:nvSpPr>
        <p:spPr bwMode="auto">
          <a:xfrm>
            <a:off x="90488" y="747713"/>
            <a:ext cx="6653212" cy="3743325"/>
          </a:xfrm>
          <a:prstGeom prst="rect">
            <a:avLst/>
          </a:prstGeom>
          <a:noFill/>
          <a:ln w="12700">
            <a:solidFill>
              <a:srgbClr val="000000"/>
            </a:solidFill>
            <a:round/>
          </a:ln>
        </p:spPr>
      </p:sp>
      <p:sp>
        <p:nvSpPr>
          <p:cNvPr id="1048654" name="备注占位符 4"/>
          <p:cNvSpPr>
            <a:spLocks noGrp="1" noChangeArrowheads="1"/>
          </p:cNvSpPr>
          <p:nvPr>
            <p:ph type="body" sz="quarter" idx="9"/>
          </p:nvPr>
        </p:nvSpPr>
        <p:spPr bwMode="auto">
          <a:xfrm>
            <a:off x="684213" y="4740275"/>
            <a:ext cx="5467350" cy="4491038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numCol="1" anchor="t" anchorCtr="0" compatLnSpc="1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</a:p>
        </p:txBody>
      </p:sp>
      <p:sp>
        <p:nvSpPr>
          <p:cNvPr id="1048655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9478963"/>
            <a:ext cx="2960688" cy="49847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fontAlgn="auto">
              <a:buFont typeface="Arial" panose="020B0604020202020204" pitchFamily="34" charset="0"/>
              <a:buNone/>
              <a:defRPr sz="1200" noProof="1"/>
            </a:lvl1pPr>
          </a:lstStyle>
          <a:p>
            <a:endParaRPr lang="zh-CN" altLang="en-US"/>
          </a:p>
        </p:txBody>
      </p:sp>
      <p:sp>
        <p:nvSpPr>
          <p:cNvPr id="1048656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71913" y="9478963"/>
            <a:ext cx="2960687" cy="498475"/>
          </a:xfrm>
          <a:prstGeom prst="rect">
            <a:avLst/>
          </a:prstGeom>
        </p:spPr>
        <p:txBody>
          <a:bodyPr vert="horz" wrap="square" lIns="91440" tIns="45720" rIns="91440" bIns="45720" numCol="1" anchor="b" anchorCtr="0" compatLnSpc="1"/>
          <a:lstStyle>
            <a:lvl1pPr algn="r">
              <a:defRPr sz="1200"/>
            </a:lvl1pPr>
          </a:lstStyle>
          <a:p>
            <a:fld id="{FCB64A2D-4806-4BFB-9E6E-E54B6580D7EB}" type="slidenum">
              <a:rPr lang="zh-CN" altLang="en-US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71446581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5365" algn="l" defTabSz="913765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2565" algn="l" defTabSz="913765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199765" algn="l" defTabSz="913765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6965" algn="l" defTabSz="913765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tiff"/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2.xml"/><Relationship Id="rId1" Type="http://schemas.openxmlformats.org/officeDocument/2006/relationships/tags" Target="../tags/tag1.xml"/></Relationships>
</file>

<file path=ppt/slideLayouts/_rels/slideLayout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593" name="标题 1"/>
          <p:cNvSpPr>
            <a:spLocks noGrp="1"/>
          </p:cNvSpPr>
          <p:nvPr>
            <p:ph type="ctrTitle"/>
          </p:nvPr>
        </p:nvSpPr>
        <p:spPr>
          <a:xfrm>
            <a:off x="685800" y="1597825"/>
            <a:ext cx="7772400" cy="1102519"/>
          </a:xfrm>
        </p:spPr>
        <p:txBody>
          <a:bodyPr/>
          <a:lstStyle/>
          <a:p>
            <a:r>
              <a:rPr lang="zh-CN" altLang="en-US" noProof="1" smtClean="0"/>
              <a:t>单击此处编辑母版标题样式</a:t>
            </a:r>
            <a:endParaRPr lang="zh-CN" altLang="en-US" noProof="1"/>
          </a:p>
        </p:txBody>
      </p:sp>
      <p:sp>
        <p:nvSpPr>
          <p:cNvPr id="1048594" name="副标题 2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536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256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19976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696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zh-CN" altLang="en-US" noProof="1" smtClean="0"/>
              <a:t>单击此处编辑母版副标题样式</a:t>
            </a:r>
            <a:endParaRPr lang="zh-CN" altLang="en-US" noProof="1"/>
          </a:p>
        </p:txBody>
      </p:sp>
      <p:sp>
        <p:nvSpPr>
          <p:cNvPr id="1048595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1048596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1048597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4BDAE3-0A80-4E98-B4E1-0227BFD53E2D}" type="slidenum">
              <a:rPr lang="zh-CN" altLang="en-US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610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noProof="1" smtClean="0"/>
              <a:t>单击此处编辑母版标题样式</a:t>
            </a:r>
            <a:endParaRPr lang="zh-CN" altLang="en-US" noProof="1"/>
          </a:p>
        </p:txBody>
      </p:sp>
      <p:sp>
        <p:nvSpPr>
          <p:cNvPr id="1048611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noProof="1" smtClean="0"/>
              <a:t>单击此处编辑母版文本样式</a:t>
            </a:r>
          </a:p>
          <a:p>
            <a:pPr lvl="1"/>
            <a:r>
              <a:rPr lang="zh-CN" altLang="en-US" noProof="1" smtClean="0"/>
              <a:t>第二级</a:t>
            </a:r>
          </a:p>
          <a:p>
            <a:pPr lvl="2"/>
            <a:r>
              <a:rPr lang="zh-CN" altLang="en-US" noProof="1" smtClean="0"/>
              <a:t>第三级</a:t>
            </a:r>
          </a:p>
          <a:p>
            <a:pPr lvl="3"/>
            <a:r>
              <a:rPr lang="zh-CN" altLang="en-US" noProof="1" smtClean="0"/>
              <a:t>第四级</a:t>
            </a:r>
          </a:p>
          <a:p>
            <a:pPr lvl="4"/>
            <a:r>
              <a:rPr lang="zh-CN" altLang="en-US" noProof="1" smtClean="0"/>
              <a:t>第五级</a:t>
            </a:r>
            <a:endParaRPr lang="zh-CN" altLang="en-US" noProof="1"/>
          </a:p>
        </p:txBody>
      </p:sp>
      <p:sp>
        <p:nvSpPr>
          <p:cNvPr id="1048612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1048613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1048614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0C05BD-CE8F-4AB6-B6B0-12BF42D89660}" type="slidenum">
              <a:rPr lang="zh-CN" altLang="en-US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626" name="标题 1"/>
          <p:cNvSpPr>
            <a:spLocks noGrp="1"/>
          </p:cNvSpPr>
          <p:nvPr>
            <p:ph type="title"/>
          </p:nvPr>
        </p:nvSpPr>
        <p:spPr>
          <a:xfrm>
            <a:off x="722313" y="3305176"/>
            <a:ext cx="7772400" cy="1021556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CN" altLang="en-US" noProof="1" smtClean="0"/>
              <a:t>单击此处编辑母版标题样式</a:t>
            </a:r>
            <a:endParaRPr lang="zh-CN" altLang="en-US" noProof="1"/>
          </a:p>
        </p:txBody>
      </p:sp>
      <p:sp>
        <p:nvSpPr>
          <p:cNvPr id="1048627" name="文本占位符 2"/>
          <p:cNvSpPr>
            <a:spLocks noGrp="1"/>
          </p:cNvSpPr>
          <p:nvPr>
            <p:ph type="body" idx="1"/>
          </p:nvPr>
        </p:nvSpPr>
        <p:spPr>
          <a:xfrm>
            <a:off x="722313" y="2180035"/>
            <a:ext cx="7772400" cy="1125140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5365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2565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199765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6965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noProof="1" smtClean="0"/>
              <a:t>单击此处编辑母版文本样式</a:t>
            </a:r>
          </a:p>
        </p:txBody>
      </p:sp>
      <p:sp>
        <p:nvSpPr>
          <p:cNvPr id="1048628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1048629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1048630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9C7C48-6363-4986-A3D3-2C79AB2EDBB8}" type="slidenum">
              <a:rPr lang="zh-CN" altLang="en-US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631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noProof="1" smtClean="0"/>
              <a:t>单击此处编辑母版标题样式</a:t>
            </a:r>
            <a:endParaRPr lang="zh-CN" altLang="en-US" noProof="1"/>
          </a:p>
        </p:txBody>
      </p:sp>
      <p:sp>
        <p:nvSpPr>
          <p:cNvPr id="1048632" name="内容占位符 2"/>
          <p:cNvSpPr>
            <a:spLocks noGrp="1"/>
          </p:cNvSpPr>
          <p:nvPr>
            <p:ph sz="half" idx="1"/>
          </p:nvPr>
        </p:nvSpPr>
        <p:spPr>
          <a:xfrm>
            <a:off x="457200" y="900115"/>
            <a:ext cx="4038600" cy="2545556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noProof="1" smtClean="0"/>
              <a:t>单击此处编辑母版文本样式</a:t>
            </a:r>
          </a:p>
          <a:p>
            <a:pPr lvl="1"/>
            <a:r>
              <a:rPr lang="zh-CN" altLang="en-US" noProof="1" smtClean="0"/>
              <a:t>第二级</a:t>
            </a:r>
          </a:p>
          <a:p>
            <a:pPr lvl="2"/>
            <a:r>
              <a:rPr lang="zh-CN" altLang="en-US" noProof="1" smtClean="0"/>
              <a:t>第三级</a:t>
            </a:r>
          </a:p>
          <a:p>
            <a:pPr lvl="3"/>
            <a:r>
              <a:rPr lang="zh-CN" altLang="en-US" noProof="1" smtClean="0"/>
              <a:t>第四级</a:t>
            </a:r>
          </a:p>
          <a:p>
            <a:pPr lvl="4"/>
            <a:r>
              <a:rPr lang="zh-CN" altLang="en-US" noProof="1" smtClean="0"/>
              <a:t>第五级</a:t>
            </a:r>
            <a:endParaRPr lang="zh-CN" altLang="en-US" noProof="1"/>
          </a:p>
        </p:txBody>
      </p:sp>
      <p:sp>
        <p:nvSpPr>
          <p:cNvPr id="1048633" name="内容占位符 3"/>
          <p:cNvSpPr>
            <a:spLocks noGrp="1"/>
          </p:cNvSpPr>
          <p:nvPr>
            <p:ph sz="half" idx="2"/>
          </p:nvPr>
        </p:nvSpPr>
        <p:spPr>
          <a:xfrm>
            <a:off x="4648200" y="900115"/>
            <a:ext cx="4038600" cy="2545556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noProof="1" smtClean="0"/>
              <a:t>单击此处编辑母版文本样式</a:t>
            </a:r>
          </a:p>
          <a:p>
            <a:pPr lvl="1"/>
            <a:r>
              <a:rPr lang="zh-CN" altLang="en-US" noProof="1" smtClean="0"/>
              <a:t>第二级</a:t>
            </a:r>
          </a:p>
          <a:p>
            <a:pPr lvl="2"/>
            <a:r>
              <a:rPr lang="zh-CN" altLang="en-US" noProof="1" smtClean="0"/>
              <a:t>第三级</a:t>
            </a:r>
          </a:p>
          <a:p>
            <a:pPr lvl="3"/>
            <a:r>
              <a:rPr lang="zh-CN" altLang="en-US" noProof="1" smtClean="0"/>
              <a:t>第四级</a:t>
            </a:r>
          </a:p>
          <a:p>
            <a:pPr lvl="4"/>
            <a:r>
              <a:rPr lang="zh-CN" altLang="en-US" noProof="1" smtClean="0"/>
              <a:t>第五级</a:t>
            </a:r>
            <a:endParaRPr lang="zh-CN" altLang="en-US" noProof="1"/>
          </a:p>
        </p:txBody>
      </p:sp>
      <p:sp>
        <p:nvSpPr>
          <p:cNvPr id="104863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104863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104863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60FA10-783C-490B-9A32-E206894A3A79}" type="slidenum">
              <a:rPr lang="zh-CN" altLang="en-US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637" name="标题 1"/>
          <p:cNvSpPr>
            <a:spLocks noGrp="1"/>
          </p:cNvSpPr>
          <p:nvPr>
            <p:ph type="title"/>
          </p:nvPr>
        </p:nvSpPr>
        <p:spPr>
          <a:xfrm>
            <a:off x="457200" y="205979"/>
            <a:ext cx="8229600" cy="857250"/>
          </a:xfrm>
        </p:spPr>
        <p:txBody>
          <a:bodyPr/>
          <a:lstStyle/>
          <a:p>
            <a:r>
              <a:rPr lang="zh-CN" altLang="en-US" noProof="1" smtClean="0"/>
              <a:t>单击此处编辑母版标题样式</a:t>
            </a:r>
            <a:endParaRPr lang="zh-CN" altLang="en-US" noProof="1"/>
          </a:p>
        </p:txBody>
      </p:sp>
      <p:sp>
        <p:nvSpPr>
          <p:cNvPr id="1048638" name="文本占位符 2"/>
          <p:cNvSpPr>
            <a:spLocks noGrp="1"/>
          </p:cNvSpPr>
          <p:nvPr>
            <p:ph type="body" idx="1"/>
          </p:nvPr>
        </p:nvSpPr>
        <p:spPr>
          <a:xfrm>
            <a:off x="457200" y="1151335"/>
            <a:ext cx="4040188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5365" indent="0">
              <a:buNone/>
              <a:defRPr sz="1600" b="1"/>
            </a:lvl6pPr>
            <a:lvl7pPr marL="2742565" indent="0">
              <a:buNone/>
              <a:defRPr sz="1600" b="1"/>
            </a:lvl7pPr>
            <a:lvl8pPr marL="3199765" indent="0">
              <a:buNone/>
              <a:defRPr sz="1600" b="1"/>
            </a:lvl8pPr>
            <a:lvl9pPr marL="3656965" indent="0">
              <a:buNone/>
              <a:defRPr sz="1600" b="1"/>
            </a:lvl9pPr>
          </a:lstStyle>
          <a:p>
            <a:pPr lvl="0"/>
            <a:r>
              <a:rPr lang="zh-CN" altLang="en-US" noProof="1" smtClean="0"/>
              <a:t>单击此处编辑母版文本样式</a:t>
            </a:r>
          </a:p>
        </p:txBody>
      </p:sp>
      <p:sp>
        <p:nvSpPr>
          <p:cNvPr id="1048639" name="内容占位符 3"/>
          <p:cNvSpPr>
            <a:spLocks noGrp="1"/>
          </p:cNvSpPr>
          <p:nvPr>
            <p:ph sz="half" idx="2"/>
          </p:nvPr>
        </p:nvSpPr>
        <p:spPr>
          <a:xfrm>
            <a:off x="457200" y="1631156"/>
            <a:ext cx="4040188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noProof="1" smtClean="0"/>
              <a:t>单击此处编辑母版文本样式</a:t>
            </a:r>
          </a:p>
          <a:p>
            <a:pPr lvl="1"/>
            <a:r>
              <a:rPr lang="zh-CN" altLang="en-US" noProof="1" smtClean="0"/>
              <a:t>第二级</a:t>
            </a:r>
          </a:p>
          <a:p>
            <a:pPr lvl="2"/>
            <a:r>
              <a:rPr lang="zh-CN" altLang="en-US" noProof="1" smtClean="0"/>
              <a:t>第三级</a:t>
            </a:r>
          </a:p>
          <a:p>
            <a:pPr lvl="3"/>
            <a:r>
              <a:rPr lang="zh-CN" altLang="en-US" noProof="1" smtClean="0"/>
              <a:t>第四级</a:t>
            </a:r>
          </a:p>
          <a:p>
            <a:pPr lvl="4"/>
            <a:r>
              <a:rPr lang="zh-CN" altLang="en-US" noProof="1" smtClean="0"/>
              <a:t>第五级</a:t>
            </a:r>
            <a:endParaRPr lang="zh-CN" altLang="en-US" noProof="1"/>
          </a:p>
        </p:txBody>
      </p:sp>
      <p:sp>
        <p:nvSpPr>
          <p:cNvPr id="1048640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45032" y="1151335"/>
            <a:ext cx="4041775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5365" indent="0">
              <a:buNone/>
              <a:defRPr sz="1600" b="1"/>
            </a:lvl6pPr>
            <a:lvl7pPr marL="2742565" indent="0">
              <a:buNone/>
              <a:defRPr sz="1600" b="1"/>
            </a:lvl7pPr>
            <a:lvl8pPr marL="3199765" indent="0">
              <a:buNone/>
              <a:defRPr sz="1600" b="1"/>
            </a:lvl8pPr>
            <a:lvl9pPr marL="3656965" indent="0">
              <a:buNone/>
              <a:defRPr sz="1600" b="1"/>
            </a:lvl9pPr>
          </a:lstStyle>
          <a:p>
            <a:pPr lvl="0"/>
            <a:r>
              <a:rPr lang="zh-CN" altLang="en-US" noProof="1" smtClean="0"/>
              <a:t>单击此处编辑母版文本样式</a:t>
            </a:r>
          </a:p>
        </p:txBody>
      </p:sp>
      <p:sp>
        <p:nvSpPr>
          <p:cNvPr id="1048641" name="内容占位符 5"/>
          <p:cNvSpPr>
            <a:spLocks noGrp="1"/>
          </p:cNvSpPr>
          <p:nvPr>
            <p:ph sz="quarter" idx="4"/>
          </p:nvPr>
        </p:nvSpPr>
        <p:spPr>
          <a:xfrm>
            <a:off x="4645032" y="1631156"/>
            <a:ext cx="4041775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noProof="1" smtClean="0"/>
              <a:t>单击此处编辑母版文本样式</a:t>
            </a:r>
          </a:p>
          <a:p>
            <a:pPr lvl="1"/>
            <a:r>
              <a:rPr lang="zh-CN" altLang="en-US" noProof="1" smtClean="0"/>
              <a:t>第二级</a:t>
            </a:r>
          </a:p>
          <a:p>
            <a:pPr lvl="2"/>
            <a:r>
              <a:rPr lang="zh-CN" altLang="en-US" noProof="1" smtClean="0"/>
              <a:t>第三级</a:t>
            </a:r>
          </a:p>
          <a:p>
            <a:pPr lvl="3"/>
            <a:r>
              <a:rPr lang="zh-CN" altLang="en-US" noProof="1" smtClean="0"/>
              <a:t>第四级</a:t>
            </a:r>
          </a:p>
          <a:p>
            <a:pPr lvl="4"/>
            <a:r>
              <a:rPr lang="zh-CN" altLang="en-US" noProof="1" smtClean="0"/>
              <a:t>第五级</a:t>
            </a:r>
            <a:endParaRPr lang="zh-CN" altLang="en-US" noProof="1"/>
          </a:p>
        </p:txBody>
      </p:sp>
      <p:sp>
        <p:nvSpPr>
          <p:cNvPr id="1048642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1048643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1048644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8ABB0B-DF98-4C13-9605-7B2C0711C511}" type="slidenum">
              <a:rPr lang="zh-CN" altLang="en-US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598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noProof="1" smtClean="0"/>
              <a:t>单击此处编辑母版标题样式</a:t>
            </a:r>
            <a:endParaRPr lang="zh-CN" altLang="en-US" noProof="1"/>
          </a:p>
        </p:txBody>
      </p:sp>
      <p:sp>
        <p:nvSpPr>
          <p:cNvPr id="1048599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1048600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1048601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410A447-D444-4E38-ADD7-8DD7464AC032}" type="slidenum">
              <a:rPr lang="zh-CN" altLang="en-US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581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1048582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1048583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1D8965-409B-4736-9418-BD94F3FC13D3}" type="slidenum">
              <a:rPr lang="zh-CN" altLang="en-US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645" name="标题 1"/>
          <p:cNvSpPr>
            <a:spLocks noGrp="1"/>
          </p:cNvSpPr>
          <p:nvPr>
            <p:ph type="title"/>
          </p:nvPr>
        </p:nvSpPr>
        <p:spPr>
          <a:xfrm>
            <a:off x="457202" y="204787"/>
            <a:ext cx="3008313" cy="8715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noProof="1" smtClean="0"/>
              <a:t>单击此处编辑母版标题样式</a:t>
            </a:r>
            <a:endParaRPr lang="zh-CN" altLang="en-US" noProof="1"/>
          </a:p>
        </p:txBody>
      </p:sp>
      <p:sp>
        <p:nvSpPr>
          <p:cNvPr id="1048646" name="内容占位符 2"/>
          <p:cNvSpPr>
            <a:spLocks noGrp="1"/>
          </p:cNvSpPr>
          <p:nvPr>
            <p:ph idx="1"/>
          </p:nvPr>
        </p:nvSpPr>
        <p:spPr>
          <a:xfrm>
            <a:off x="3575050" y="204794"/>
            <a:ext cx="5111750" cy="438983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noProof="1" smtClean="0"/>
              <a:t>单击此处编辑母版文本样式</a:t>
            </a:r>
          </a:p>
          <a:p>
            <a:pPr lvl="1"/>
            <a:r>
              <a:rPr lang="zh-CN" altLang="en-US" noProof="1" smtClean="0"/>
              <a:t>第二级</a:t>
            </a:r>
          </a:p>
          <a:p>
            <a:pPr lvl="2"/>
            <a:r>
              <a:rPr lang="zh-CN" altLang="en-US" noProof="1" smtClean="0"/>
              <a:t>第三级</a:t>
            </a:r>
          </a:p>
          <a:p>
            <a:pPr lvl="3"/>
            <a:r>
              <a:rPr lang="zh-CN" altLang="en-US" noProof="1" smtClean="0"/>
              <a:t>第四级</a:t>
            </a:r>
          </a:p>
          <a:p>
            <a:pPr lvl="4"/>
            <a:r>
              <a:rPr lang="zh-CN" altLang="en-US" noProof="1" smtClean="0"/>
              <a:t>第五级</a:t>
            </a:r>
            <a:endParaRPr lang="zh-CN" altLang="en-US" noProof="1"/>
          </a:p>
        </p:txBody>
      </p:sp>
      <p:sp>
        <p:nvSpPr>
          <p:cNvPr id="1048647" name="文本占位符 3"/>
          <p:cNvSpPr>
            <a:spLocks noGrp="1"/>
          </p:cNvSpPr>
          <p:nvPr>
            <p:ph type="body" sz="half" idx="2"/>
          </p:nvPr>
        </p:nvSpPr>
        <p:spPr>
          <a:xfrm>
            <a:off x="457202" y="1076328"/>
            <a:ext cx="3008313" cy="351829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5365" indent="0">
              <a:buNone/>
              <a:defRPr sz="900"/>
            </a:lvl6pPr>
            <a:lvl7pPr marL="2742565" indent="0">
              <a:buNone/>
              <a:defRPr sz="900"/>
            </a:lvl7pPr>
            <a:lvl8pPr marL="3199765" indent="0">
              <a:buNone/>
              <a:defRPr sz="900"/>
            </a:lvl8pPr>
            <a:lvl9pPr marL="3656965" indent="0">
              <a:buNone/>
              <a:defRPr sz="900"/>
            </a:lvl9pPr>
          </a:lstStyle>
          <a:p>
            <a:pPr lvl="0"/>
            <a:r>
              <a:rPr lang="zh-CN" altLang="en-US" noProof="1" smtClean="0"/>
              <a:t>单击此处编辑母版文本样式</a:t>
            </a:r>
          </a:p>
        </p:txBody>
      </p:sp>
      <p:sp>
        <p:nvSpPr>
          <p:cNvPr id="1048648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1048649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1048650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ACA9FA-12EF-49CB-90D3-8A8AF9560589}" type="slidenum">
              <a:rPr lang="zh-CN" altLang="en-US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615" name="标题 1"/>
          <p:cNvSpPr>
            <a:spLocks noGrp="1"/>
          </p:cNvSpPr>
          <p:nvPr>
            <p:ph type="title"/>
          </p:nvPr>
        </p:nvSpPr>
        <p:spPr>
          <a:xfrm>
            <a:off x="1792288" y="3600451"/>
            <a:ext cx="5486400" cy="425054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noProof="1" smtClean="0"/>
              <a:t>单击此处编辑母版标题样式</a:t>
            </a:r>
            <a:endParaRPr lang="zh-CN" altLang="en-US" noProof="1"/>
          </a:p>
        </p:txBody>
      </p:sp>
      <p:sp>
        <p:nvSpPr>
          <p:cNvPr id="1048616" name="图片占位符 2"/>
          <p:cNvSpPr>
            <a:spLocks noGrp="1"/>
          </p:cNvSpPr>
          <p:nvPr>
            <p:ph type="pic" idx="1"/>
          </p:nvPr>
        </p:nvSpPr>
        <p:spPr>
          <a:xfrm>
            <a:off x="1792288" y="459581"/>
            <a:ext cx="5486400" cy="30861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5365" indent="0">
              <a:buNone/>
              <a:defRPr sz="2000"/>
            </a:lvl6pPr>
            <a:lvl7pPr marL="2742565" indent="0">
              <a:buNone/>
              <a:defRPr sz="2000"/>
            </a:lvl7pPr>
            <a:lvl8pPr marL="3199765" indent="0">
              <a:buNone/>
              <a:defRPr sz="2000"/>
            </a:lvl8pPr>
            <a:lvl9pPr marL="3656965" indent="0">
              <a:buNone/>
              <a:defRPr sz="2000"/>
            </a:lvl9pPr>
          </a:lstStyle>
          <a:p>
            <a:pPr lvl="0"/>
            <a:r>
              <a:rPr lang="zh-CN" altLang="en-US" noProof="1" smtClean="0"/>
              <a:t>单击图标添加图片</a:t>
            </a:r>
            <a:endParaRPr lang="zh-CN" altLang="en-US" noProof="1"/>
          </a:p>
        </p:txBody>
      </p:sp>
      <p:sp>
        <p:nvSpPr>
          <p:cNvPr id="1048617" name="文本占位符 3"/>
          <p:cNvSpPr>
            <a:spLocks noGrp="1"/>
          </p:cNvSpPr>
          <p:nvPr>
            <p:ph type="body" sz="half" idx="2"/>
          </p:nvPr>
        </p:nvSpPr>
        <p:spPr>
          <a:xfrm>
            <a:off x="1792288" y="4025509"/>
            <a:ext cx="5486400" cy="60364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5365" indent="0">
              <a:buNone/>
              <a:defRPr sz="900"/>
            </a:lvl6pPr>
            <a:lvl7pPr marL="2742565" indent="0">
              <a:buNone/>
              <a:defRPr sz="900"/>
            </a:lvl7pPr>
            <a:lvl8pPr marL="3199765" indent="0">
              <a:buNone/>
              <a:defRPr sz="900"/>
            </a:lvl8pPr>
            <a:lvl9pPr marL="3656965" indent="0">
              <a:buNone/>
              <a:defRPr sz="900"/>
            </a:lvl9pPr>
          </a:lstStyle>
          <a:p>
            <a:pPr lvl="0"/>
            <a:r>
              <a:rPr lang="zh-CN" altLang="en-US" noProof="1" smtClean="0"/>
              <a:t>单击此处编辑母版文本样式</a:t>
            </a:r>
          </a:p>
        </p:txBody>
      </p:sp>
      <p:sp>
        <p:nvSpPr>
          <p:cNvPr id="1048618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1048619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1048620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F416314-14C3-4B08-B677-206DD756B73C}" type="slidenum">
              <a:rPr lang="zh-CN" altLang="en-US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621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noProof="1" smtClean="0"/>
              <a:t>单击此处编辑母版标题样式</a:t>
            </a:r>
            <a:endParaRPr lang="zh-CN" altLang="en-US" noProof="1"/>
          </a:p>
        </p:txBody>
      </p:sp>
      <p:sp>
        <p:nvSpPr>
          <p:cNvPr id="1048622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noProof="1" smtClean="0"/>
              <a:t>单击此处编辑母版文本样式</a:t>
            </a:r>
          </a:p>
          <a:p>
            <a:pPr lvl="1"/>
            <a:r>
              <a:rPr lang="zh-CN" altLang="en-US" noProof="1" smtClean="0"/>
              <a:t>第二级</a:t>
            </a:r>
          </a:p>
          <a:p>
            <a:pPr lvl="2"/>
            <a:r>
              <a:rPr lang="zh-CN" altLang="en-US" noProof="1" smtClean="0"/>
              <a:t>第三级</a:t>
            </a:r>
          </a:p>
          <a:p>
            <a:pPr lvl="3"/>
            <a:r>
              <a:rPr lang="zh-CN" altLang="en-US" noProof="1" smtClean="0"/>
              <a:t>第四级</a:t>
            </a:r>
          </a:p>
          <a:p>
            <a:pPr lvl="4"/>
            <a:r>
              <a:rPr lang="zh-CN" altLang="en-US" noProof="1" smtClean="0"/>
              <a:t>第五级</a:t>
            </a:r>
            <a:endParaRPr lang="zh-CN" altLang="en-US" noProof="1"/>
          </a:p>
        </p:txBody>
      </p:sp>
      <p:sp>
        <p:nvSpPr>
          <p:cNvPr id="1048623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1048624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1048625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F39083-3954-45D9-9EF5-975BA40E9B99}" type="slidenum">
              <a:rPr lang="zh-CN" altLang="en-US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605" name="竖排标题 1"/>
          <p:cNvSpPr>
            <a:spLocks noGrp="1"/>
          </p:cNvSpPr>
          <p:nvPr>
            <p:ph type="title" orient="vert"/>
          </p:nvPr>
        </p:nvSpPr>
        <p:spPr>
          <a:xfrm>
            <a:off x="6629400" y="154783"/>
            <a:ext cx="2057400" cy="3290888"/>
          </a:xfrm>
        </p:spPr>
        <p:txBody>
          <a:bodyPr vert="eaVert"/>
          <a:lstStyle/>
          <a:p>
            <a:r>
              <a:rPr lang="zh-CN" altLang="en-US" noProof="1" smtClean="0"/>
              <a:t>单击此处编辑母版标题样式</a:t>
            </a:r>
            <a:endParaRPr lang="zh-CN" altLang="en-US" noProof="1"/>
          </a:p>
        </p:txBody>
      </p:sp>
      <p:sp>
        <p:nvSpPr>
          <p:cNvPr id="1048606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457200" y="154783"/>
            <a:ext cx="6019800" cy="3290888"/>
          </a:xfrm>
        </p:spPr>
        <p:txBody>
          <a:bodyPr vert="eaVert"/>
          <a:lstStyle/>
          <a:p>
            <a:pPr lvl="0"/>
            <a:r>
              <a:rPr lang="zh-CN" altLang="en-US" noProof="1" smtClean="0"/>
              <a:t>单击此处编辑母版文本样式</a:t>
            </a:r>
          </a:p>
          <a:p>
            <a:pPr lvl="1"/>
            <a:r>
              <a:rPr lang="zh-CN" altLang="en-US" noProof="1" smtClean="0"/>
              <a:t>第二级</a:t>
            </a:r>
          </a:p>
          <a:p>
            <a:pPr lvl="2"/>
            <a:r>
              <a:rPr lang="zh-CN" altLang="en-US" noProof="1" smtClean="0"/>
              <a:t>第三级</a:t>
            </a:r>
          </a:p>
          <a:p>
            <a:pPr lvl="3"/>
            <a:r>
              <a:rPr lang="zh-CN" altLang="en-US" noProof="1" smtClean="0"/>
              <a:t>第四级</a:t>
            </a:r>
          </a:p>
          <a:p>
            <a:pPr lvl="4"/>
            <a:r>
              <a:rPr lang="zh-CN" altLang="en-US" noProof="1" smtClean="0"/>
              <a:t>第五级</a:t>
            </a:r>
            <a:endParaRPr lang="zh-CN" altLang="en-US" noProof="1"/>
          </a:p>
        </p:txBody>
      </p:sp>
      <p:sp>
        <p:nvSpPr>
          <p:cNvPr id="1048607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1048608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1048609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AD27A1-5241-431B-8F81-A6FD38984503}" type="slidenum">
              <a:rPr lang="zh-CN" altLang="en-US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标题和内容">
    <p:bg bwMode="auto">
      <p:bgPr>
        <a:solidFill>
          <a:srgbClr val="FCFCFC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60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104860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104860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3D89DB-C536-4507-AE02-86ED25FD8580}" type="slidenum">
              <a:rPr lang="zh-CN" altLang="en-US"/>
              <a:t>‹#›</a:t>
            </a:fld>
            <a:endParaRPr lang="zh-CN" altLang="en-US"/>
          </a:p>
        </p:txBody>
      </p:sp>
    </p:spTree>
  </p:cSld>
  <p:clrMapOvr>
    <a:masterClrMapping/>
  </p:clrMapOvr>
  <p:transition spd="med" advClick="0" advTm="0">
    <p:fade/>
  </p:transition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标题幻灯片">
    <p:bg bwMode="auto">
      <p:bgPr>
        <a:blipFill dpi="0" rotWithShape="0">
          <a:blip r:embed="rId2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Rectangle 2"/>
          <p:cNvSpPr>
            <a:spLocks noGrp="1" noChangeArrowheads="1"/>
          </p:cNvSpPr>
          <p:nvPr>
            <p:ph type="ctrTitle"/>
          </p:nvPr>
        </p:nvSpPr>
        <p:spPr>
          <a:xfrm>
            <a:off x="1765300" y="1493044"/>
            <a:ext cx="7200900" cy="485775"/>
          </a:xfrm>
        </p:spPr>
        <p:txBody>
          <a:bodyPr lIns="90170" tIns="46990" rIns="90170" bIns="46990">
            <a:normAutofit/>
          </a:bodyPr>
          <a:lstStyle>
            <a:lvl1pPr algn="l">
              <a:buFont typeface="Arial" panose="020B0604020202020204" pitchFamily="34" charset="0"/>
              <a:buNone/>
              <a:defRPr b="1">
                <a:sym typeface="Arial" panose="020B0604020202020204" pitchFamily="34" charset="0"/>
              </a:defRPr>
            </a:lvl1pPr>
          </a:lstStyle>
          <a:p>
            <a:pPr lvl="0"/>
            <a:r>
              <a:rPr lang="zh-CN" altLang="en-US" noProof="0" smtClean="0">
                <a:sym typeface="Arial" panose="020B0604020202020204" pitchFamily="34" charset="0"/>
              </a:rPr>
              <a:t>单击此处编辑母版标题样式</a:t>
            </a:r>
            <a:endParaRPr lang="zh-CN" altLang="zh-CN" noProof="0" dirty="0" smtClean="0">
              <a:sym typeface="Arial" panose="020B0604020202020204" pitchFamily="34" charset="0"/>
            </a:endParaRPr>
          </a:p>
        </p:txBody>
      </p:sp>
      <p:sp>
        <p:nvSpPr>
          <p:cNvPr id="2051" name="Rectangle 3"/>
          <p:cNvSpPr>
            <a:spLocks noGrp="1" noChangeArrowheads="1"/>
          </p:cNvSpPr>
          <p:nvPr>
            <p:ph type="subTitle" idx="1"/>
          </p:nvPr>
        </p:nvSpPr>
        <p:spPr>
          <a:xfrm>
            <a:off x="1763713" y="2032397"/>
            <a:ext cx="7200900" cy="432197"/>
          </a:xfrm>
        </p:spPr>
        <p:txBody>
          <a:bodyPr>
            <a:normAutofit/>
          </a:bodyPr>
          <a:lstStyle>
            <a:lvl1pPr marL="0" indent="0">
              <a:buFontTx/>
              <a:buNone/>
              <a:defRPr/>
            </a:lvl1pPr>
          </a:lstStyle>
          <a:p>
            <a:pPr lvl="0"/>
            <a:r>
              <a:rPr lang="zh-CN" altLang="en-US" noProof="0" smtClean="0"/>
              <a:t>单击此处编辑母版副标题样式</a:t>
            </a:r>
            <a:endParaRPr lang="zh-CN" altLang="zh-CN" noProof="0" dirty="0" smtClean="0"/>
          </a:p>
        </p:txBody>
      </p:sp>
      <p:sp>
        <p:nvSpPr>
          <p:cNvPr id="2052" name="Line 4"/>
          <p:cNvSpPr>
            <a:spLocks noChangeShapeType="1"/>
          </p:cNvSpPr>
          <p:nvPr/>
        </p:nvSpPr>
        <p:spPr bwMode="auto">
          <a:xfrm>
            <a:off x="1619250" y="1546622"/>
            <a:ext cx="1588" cy="863203"/>
          </a:xfrm>
          <a:prstGeom prst="line">
            <a:avLst/>
          </a:prstGeom>
          <a:noFill/>
          <a:ln w="69850" cap="flat" cmpd="sng">
            <a:solidFill>
              <a:srgbClr val="FF425D"/>
            </a:solidFill>
            <a:rou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4BDAE3-0A80-4E98-B4E1-0227BFD53E2D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 dirty="0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 dirty="0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0C05BD-CE8F-4AB6-B6B0-12BF42D89660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 hasCustomPrompt="1"/>
          </p:nvPr>
        </p:nvSpPr>
        <p:spPr>
          <a:xfrm>
            <a:off x="3851920" y="2571804"/>
            <a:ext cx="4680000" cy="486000"/>
          </a:xfrm>
        </p:spPr>
        <p:txBody>
          <a:bodyPr anchor="b"/>
          <a:lstStyle>
            <a:lvl1pPr algn="l">
              <a:defRPr sz="3600"/>
            </a:lvl1pPr>
          </a:lstStyle>
          <a:p>
            <a:r>
              <a:rPr lang="zh-CN" altLang="en-US" dirty="0" smtClean="0"/>
              <a:t>编辑标题</a:t>
            </a:r>
            <a:endParaRPr lang="zh-CN" altLang="en-US" dirty="0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3851920" y="3057804"/>
            <a:ext cx="4680000" cy="1833300"/>
          </a:xfrm>
        </p:spPr>
        <p:txBody>
          <a:bodyPr/>
          <a:lstStyle>
            <a:lvl1pPr marL="0" indent="0">
              <a:buNone/>
              <a:defRPr sz="2400"/>
            </a:lvl1pPr>
            <a:lvl2pPr marL="457200" indent="0">
              <a:buNone/>
              <a:defRPr sz="2000"/>
            </a:lvl2pPr>
            <a:lvl3pPr marL="914400" indent="0">
              <a:buNone/>
              <a:defRPr sz="18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grpSp>
        <p:nvGrpSpPr>
          <p:cNvPr id="8" name="Group 6"/>
          <p:cNvGrpSpPr/>
          <p:nvPr/>
        </p:nvGrpSpPr>
        <p:grpSpPr bwMode="auto">
          <a:xfrm>
            <a:off x="836614" y="1440656"/>
            <a:ext cx="2592381" cy="917258"/>
            <a:chOff x="0" y="0"/>
            <a:chExt cx="4082" cy="1927"/>
          </a:xfrm>
        </p:grpSpPr>
        <p:sp>
          <p:nvSpPr>
            <p:cNvPr id="9" name="Rectangle 7" descr="#wm#_55_07_*Z"/>
            <p:cNvSpPr>
              <a:spLocks noChangeArrowheads="1"/>
            </p:cNvSpPr>
            <p:nvPr/>
          </p:nvSpPr>
          <p:spPr bwMode="auto">
            <a:xfrm rot="4080000">
              <a:off x="2598" y="1464"/>
              <a:ext cx="452" cy="453"/>
            </a:xfrm>
            <a:prstGeom prst="rect">
              <a:avLst/>
            </a:prstGeom>
            <a:solidFill>
              <a:srgbClr val="C7EDE9">
                <a:alpha val="70000"/>
              </a:srgbClr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anchor="ctr"/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endParaRPr lang="zh-CN" altLang="en-US"/>
            </a:p>
          </p:txBody>
        </p:sp>
        <p:sp>
          <p:nvSpPr>
            <p:cNvPr id="10" name="Rectangle 8" descr="#wm#_55_07_*Z"/>
            <p:cNvSpPr>
              <a:spLocks noChangeArrowheads="1"/>
            </p:cNvSpPr>
            <p:nvPr/>
          </p:nvSpPr>
          <p:spPr bwMode="auto">
            <a:xfrm rot="900000">
              <a:off x="2041" y="0"/>
              <a:ext cx="568" cy="567"/>
            </a:xfrm>
            <a:prstGeom prst="rect">
              <a:avLst/>
            </a:prstGeom>
            <a:solidFill>
              <a:srgbClr val="AFD7ED">
                <a:alpha val="70000"/>
              </a:srgbClr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anchor="ctr"/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endParaRPr lang="zh-CN" altLang="en-US"/>
            </a:p>
          </p:txBody>
        </p:sp>
        <p:sp>
          <p:nvSpPr>
            <p:cNvPr id="11" name="Rectangle 9" descr="#wm#_55_07_*Z"/>
            <p:cNvSpPr>
              <a:spLocks noChangeArrowheads="1"/>
            </p:cNvSpPr>
            <p:nvPr/>
          </p:nvSpPr>
          <p:spPr bwMode="auto">
            <a:xfrm rot="5280000">
              <a:off x="0" y="0"/>
              <a:ext cx="340" cy="340"/>
            </a:xfrm>
            <a:prstGeom prst="rect">
              <a:avLst/>
            </a:prstGeom>
            <a:solidFill>
              <a:srgbClr val="93E0FF">
                <a:alpha val="70000"/>
              </a:srgbClr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anchor="ctr"/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endParaRPr lang="zh-CN" altLang="en-US"/>
            </a:p>
          </p:txBody>
        </p:sp>
        <p:sp>
          <p:nvSpPr>
            <p:cNvPr id="12" name="Rectangle 10" descr="#wm#_55_07_*Z"/>
            <p:cNvSpPr>
              <a:spLocks noChangeArrowheads="1"/>
            </p:cNvSpPr>
            <p:nvPr/>
          </p:nvSpPr>
          <p:spPr bwMode="auto">
            <a:xfrm rot="720000">
              <a:off x="680" y="908"/>
              <a:ext cx="680" cy="680"/>
            </a:xfrm>
            <a:prstGeom prst="rect">
              <a:avLst/>
            </a:prstGeom>
            <a:solidFill>
              <a:srgbClr val="5CA7BA">
                <a:alpha val="70000"/>
              </a:srgbClr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anchor="ctr"/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endParaRPr lang="zh-CN" altLang="en-US"/>
            </a:p>
          </p:txBody>
        </p:sp>
        <p:sp>
          <p:nvSpPr>
            <p:cNvPr id="13" name="Rectangle 11" descr="#wm#_55_07_*Z"/>
            <p:cNvSpPr>
              <a:spLocks noChangeArrowheads="1"/>
            </p:cNvSpPr>
            <p:nvPr/>
          </p:nvSpPr>
          <p:spPr bwMode="auto">
            <a:xfrm rot="4680000">
              <a:off x="3742" y="454"/>
              <a:ext cx="340" cy="340"/>
            </a:xfrm>
            <a:prstGeom prst="rect">
              <a:avLst/>
            </a:prstGeom>
            <a:solidFill>
              <a:srgbClr val="93E0FF">
                <a:alpha val="70000"/>
              </a:srgbClr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anchor="ctr"/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endParaRPr lang="zh-CN" altLang="en-US"/>
            </a:p>
          </p:txBody>
        </p:sp>
      </p:grp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9C7C48-6363-4986-A3D3-2C79AB2EDBB8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41194" y="465516"/>
            <a:ext cx="8229600" cy="633881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 dirty="0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457200" y="1200151"/>
            <a:ext cx="4038600" cy="3394472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 dirty="0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648200" y="1200151"/>
            <a:ext cx="4038600" cy="3394472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 dirty="0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60FA10-783C-490B-9A32-E206894A3A79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30238" y="273844"/>
            <a:ext cx="7886700" cy="994172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 dirty="0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630239" y="1260872"/>
            <a:ext cx="3868737" cy="617934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630239" y="1878806"/>
            <a:ext cx="3868737" cy="2763441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 dirty="0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29150" y="1260872"/>
            <a:ext cx="3887788" cy="617934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29150" y="1878806"/>
            <a:ext cx="3887788" cy="2763441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 dirty="0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8ABB0B-DF98-4C13-9605-7B2C0711C511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Line 4" descr="#wm#_55_42_*Z"/>
          <p:cNvSpPr>
            <a:spLocks noChangeShapeType="1"/>
          </p:cNvSpPr>
          <p:nvPr>
            <p:custDataLst>
              <p:tags r:id="rId1"/>
            </p:custDataLst>
          </p:nvPr>
        </p:nvSpPr>
        <p:spPr bwMode="auto">
          <a:xfrm>
            <a:off x="2373313" y="2871787"/>
            <a:ext cx="0" cy="701279"/>
          </a:xfrm>
          <a:prstGeom prst="line">
            <a:avLst/>
          </a:prstGeom>
          <a:noFill/>
          <a:ln w="69850" cmpd="sng">
            <a:solidFill>
              <a:srgbClr val="FF425D"/>
            </a:solidFill>
            <a:rou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normAutofit fontScale="25000" lnSpcReduction="20000"/>
          </a:bodyPr>
          <a:lstStyle/>
          <a:p>
            <a:endParaRPr lang="zh-CN" altLang="en-US"/>
          </a:p>
        </p:txBody>
      </p:sp>
      <p:sp>
        <p:nvSpPr>
          <p:cNvPr id="3" name="标题 1"/>
          <p:cNvSpPr>
            <a:spLocks noGrp="1"/>
          </p:cNvSpPr>
          <p:nvPr>
            <p:ph type="title" hasCustomPrompt="1"/>
          </p:nvPr>
        </p:nvSpPr>
        <p:spPr>
          <a:xfrm>
            <a:off x="2466000" y="2732400"/>
            <a:ext cx="4478400" cy="648000"/>
          </a:xfrm>
        </p:spPr>
        <p:txBody>
          <a:bodyPr anchor="ctr" anchorCtr="0">
            <a:normAutofit/>
          </a:bodyPr>
          <a:lstStyle>
            <a:lvl1pPr>
              <a:defRPr sz="4900">
                <a:latin typeface="+mj-lt"/>
              </a:defRPr>
            </a:lvl1pPr>
          </a:lstStyle>
          <a:p>
            <a:r>
              <a:rPr lang="zh-CN" altLang="en-US" dirty="0" smtClean="0"/>
              <a:t>编辑标题</a:t>
            </a:r>
            <a:endParaRPr lang="zh-CN" altLang="en-US" dirty="0"/>
          </a:p>
        </p:txBody>
      </p:sp>
      <p:sp>
        <p:nvSpPr>
          <p:cNvPr id="4" name="Rectangle 3"/>
          <p:cNvSpPr>
            <a:spLocks noGrp="1" noChangeArrowheads="1"/>
          </p:cNvSpPr>
          <p:nvPr>
            <p:ph type="subTitle" idx="1" hasCustomPrompt="1"/>
          </p:nvPr>
        </p:nvSpPr>
        <p:spPr>
          <a:xfrm>
            <a:off x="2466000" y="3356100"/>
            <a:ext cx="4478400" cy="275400"/>
          </a:xfrm>
        </p:spPr>
        <p:txBody>
          <a:bodyPr>
            <a:normAutofit/>
          </a:bodyPr>
          <a:lstStyle>
            <a:lvl1pPr marL="0" indent="0" algn="ctr">
              <a:buFontTx/>
              <a:buNone/>
              <a:defRPr sz="1800"/>
            </a:lvl1pPr>
          </a:lstStyle>
          <a:p>
            <a:pPr lvl="0"/>
            <a:r>
              <a:rPr lang="zh-CN" altLang="en-US" noProof="0" dirty="0" smtClean="0"/>
              <a:t>单击此处编辑副标题</a:t>
            </a:r>
            <a:endParaRPr lang="zh-CN" altLang="zh-CN" noProof="0" dirty="0" smtClean="0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8B75710-CA12-45CD-8C42-3EA353848B0F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空白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1D8965-409B-4736-9418-BD94F3FC13D3}" type="slidenum">
              <a:rPr lang="zh-CN" altLang="en-US" smtClean="0"/>
              <a:t>‹#›</a:t>
            </a:fld>
            <a:endParaRPr lang="zh-CN" altLang="en-US"/>
          </a:p>
        </p:txBody>
      </p:sp>
      <p:pic>
        <p:nvPicPr>
          <p:cNvPr id="5" name="图片 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1481" y="132444"/>
            <a:ext cx="1584175" cy="919437"/>
          </a:xfrm>
          <a:prstGeom prst="rect">
            <a:avLst/>
          </a:prstGeom>
        </p:spPr>
      </p:pic>
    </p:spTree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 hasCustomPrompt="1"/>
          </p:nvPr>
        </p:nvSpPr>
        <p:spPr>
          <a:xfrm>
            <a:off x="629841" y="533400"/>
            <a:ext cx="3196800" cy="1200150"/>
          </a:xfrm>
        </p:spPr>
        <p:txBody>
          <a:bodyPr anchor="t" anchorCtr="0">
            <a:noAutofit/>
          </a:bodyPr>
          <a:lstStyle>
            <a:lvl1pPr algn="l">
              <a:defRPr sz="4000"/>
            </a:lvl1pPr>
          </a:lstStyle>
          <a:p>
            <a:r>
              <a:rPr lang="zh-CN" altLang="en-US" dirty="0" smtClean="0"/>
              <a:t>单击此处编辑标题</a:t>
            </a:r>
            <a:endParaRPr lang="zh-CN" altLang="en-US" dirty="0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4014391" y="550069"/>
            <a:ext cx="4478400" cy="4052700"/>
          </a:xfrm>
        </p:spPr>
        <p:txBody>
          <a:bodyPr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r>
              <a:rPr lang="zh-CN" altLang="en-US" smtClean="0"/>
              <a:t>单击图标添加图片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629841" y="1733550"/>
            <a:ext cx="3196800" cy="2858691"/>
          </a:xfrm>
        </p:spPr>
        <p:txBody>
          <a:bodyPr>
            <a:normAutofit/>
          </a:bodyPr>
          <a:lstStyle>
            <a:lvl1pPr marL="0" indent="0">
              <a:buNone/>
              <a:defRPr sz="20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8" name="日期占位符 7"/>
          <p:cNvSpPr>
            <a:spLocks noGrp="1"/>
          </p:cNvSpPr>
          <p:nvPr>
            <p:ph type="dt" sz="half" idx="10"/>
          </p:nvPr>
        </p:nvSpPr>
        <p:spPr>
          <a:xfrm>
            <a:off x="638200" y="4683919"/>
            <a:ext cx="2133600" cy="357188"/>
          </a:xfrm>
        </p:spPr>
        <p:txBody>
          <a:bodyPr/>
          <a:lstStyle/>
          <a:p>
            <a:endParaRPr lang="zh-CN" altLang="en-US"/>
          </a:p>
        </p:txBody>
      </p:sp>
      <p:sp>
        <p:nvSpPr>
          <p:cNvPr id="9" name="页脚占位符 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10" name="灯片编号占位符 9"/>
          <p:cNvSpPr>
            <a:spLocks noGrp="1"/>
          </p:cNvSpPr>
          <p:nvPr>
            <p:ph type="sldNum" sz="quarter" idx="12"/>
          </p:nvPr>
        </p:nvSpPr>
        <p:spPr>
          <a:xfrm>
            <a:off x="6357344" y="4683919"/>
            <a:ext cx="2133600" cy="357188"/>
          </a:xfrm>
        </p:spPr>
        <p:txBody>
          <a:bodyPr/>
          <a:lstStyle/>
          <a:p>
            <a:fld id="{9F416314-14C3-4B08-B677-206DD756B73C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&#10;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 hasCustomPrompt="1"/>
          </p:nvPr>
        </p:nvSpPr>
        <p:spPr>
          <a:xfrm>
            <a:off x="7524328" y="205979"/>
            <a:ext cx="1162472" cy="4388644"/>
          </a:xfrm>
        </p:spPr>
        <p:txBody>
          <a:bodyPr vert="eaVert">
            <a:normAutofit/>
          </a:bodyPr>
          <a:lstStyle>
            <a:lvl1pPr>
              <a:defRPr sz="3600"/>
            </a:lvl1pPr>
          </a:lstStyle>
          <a:p>
            <a:r>
              <a:rPr lang="zh-CN" altLang="en-US" dirty="0" smtClean="0"/>
              <a:t>单击此处编辑标题</a:t>
            </a:r>
            <a:endParaRPr lang="zh-CN" altLang="en-US" dirty="0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457200" y="205979"/>
            <a:ext cx="6851104" cy="4388644"/>
          </a:xfr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 dirty="0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8B75710-CA12-45CD-8C42-3EA353848B0F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628200" y="306506"/>
            <a:ext cx="7887600" cy="435780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 dirty="0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>
          <a:xfrm>
            <a:off x="638200" y="4683919"/>
            <a:ext cx="2133600" cy="357188"/>
          </a:xfrm>
        </p:spPr>
        <p:txBody>
          <a:bodyPr/>
          <a:lstStyle/>
          <a:p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>
          <a:xfrm>
            <a:off x="6387056" y="4683919"/>
            <a:ext cx="2133600" cy="357188"/>
          </a:xfrm>
        </p:spPr>
        <p:txBody>
          <a:bodyPr/>
          <a:lstStyle/>
          <a:p>
            <a:fld id="{E8B75710-CA12-45CD-8C42-3EA353848B0F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0.xml"/><Relationship Id="rId3" Type="http://schemas.openxmlformats.org/officeDocument/2006/relationships/slideLayout" Target="../slideLayouts/slideLayout15.xml"/><Relationship Id="rId7" Type="http://schemas.openxmlformats.org/officeDocument/2006/relationships/slideLayout" Target="../slideLayouts/slideLayout19.xml"/><Relationship Id="rId2" Type="http://schemas.openxmlformats.org/officeDocument/2006/relationships/slideLayout" Target="../slideLayouts/slideLayout14.xml"/><Relationship Id="rId1" Type="http://schemas.openxmlformats.org/officeDocument/2006/relationships/slideLayout" Target="../slideLayouts/slideLayout13.xml"/><Relationship Id="rId6" Type="http://schemas.openxmlformats.org/officeDocument/2006/relationships/slideLayout" Target="../slideLayouts/slideLayout18.xml"/><Relationship Id="rId11" Type="http://schemas.openxmlformats.org/officeDocument/2006/relationships/theme" Target="../theme/theme2.xml"/><Relationship Id="rId5" Type="http://schemas.openxmlformats.org/officeDocument/2006/relationships/slideLayout" Target="../slideLayouts/slideLayout17.xml"/><Relationship Id="rId10" Type="http://schemas.openxmlformats.org/officeDocument/2006/relationships/slideLayout" Target="../slideLayouts/slideLayout22.xml"/><Relationship Id="rId4" Type="http://schemas.openxmlformats.org/officeDocument/2006/relationships/slideLayout" Target="../slideLayouts/slideLayout16.xml"/><Relationship Id="rId9" Type="http://schemas.openxmlformats.org/officeDocument/2006/relationships/slideLayout" Target="../slideLayouts/slideLayout2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576" name="标题占位符 1"/>
          <p:cNvSpPr>
            <a:spLocks noGrp="1" noChangeArrowheads="1"/>
          </p:cNvSpPr>
          <p:nvPr>
            <p:ph type="title" idx="4294967295"/>
          </p:nvPr>
        </p:nvSpPr>
        <p:spPr bwMode="auto">
          <a:xfrm>
            <a:off x="457200" y="206375"/>
            <a:ext cx="8229600" cy="857250"/>
          </a:xfrm>
          <a:prstGeom prst="rect">
            <a:avLst/>
          </a:prstGeom>
          <a:noFill/>
          <a:ln>
            <a:noFill/>
          </a:ln>
        </p:spPr>
        <p:txBody>
          <a:bodyPr vert="horz" wrap="square" lIns="91428" tIns="45714" rIns="91428" bIns="45714" numCol="1" anchor="ctr" anchorCtr="0" compatLnSpc="1"/>
          <a:lstStyle/>
          <a:p>
            <a:pPr lvl="0"/>
            <a:r>
              <a:rPr lang="zh-CN" altLang="en-US" smtClean="0"/>
              <a:t>单击此处编辑母版标题样式</a:t>
            </a:r>
          </a:p>
        </p:txBody>
      </p:sp>
      <p:sp>
        <p:nvSpPr>
          <p:cNvPr id="1048577" name="文本占位符 2"/>
          <p:cNvSpPr>
            <a:spLocks noGrp="1" noChangeArrowheads="1"/>
          </p:cNvSpPr>
          <p:nvPr>
            <p:ph type="body" idx="9"/>
          </p:nvPr>
        </p:nvSpPr>
        <p:spPr bwMode="auto">
          <a:xfrm>
            <a:off x="457200" y="1200150"/>
            <a:ext cx="8229600" cy="3394075"/>
          </a:xfrm>
          <a:prstGeom prst="rect">
            <a:avLst/>
          </a:prstGeom>
          <a:noFill/>
          <a:ln>
            <a:noFill/>
          </a:ln>
        </p:spPr>
        <p:txBody>
          <a:bodyPr vert="horz" wrap="square" lIns="91428" tIns="45714" rIns="91428" bIns="45714" numCol="1" anchor="t" anchorCtr="0" compatLnSpc="1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</a:p>
        </p:txBody>
      </p:sp>
      <p:sp>
        <p:nvSpPr>
          <p:cNvPr id="1048578" name="日期占位符 3"/>
          <p:cNvSpPr>
            <a:spLocks noGrp="1"/>
          </p:cNvSpPr>
          <p:nvPr>
            <p:ph type="dt" sz="half" idx="2"/>
          </p:nvPr>
        </p:nvSpPr>
        <p:spPr>
          <a:xfrm>
            <a:off x="457200" y="4767263"/>
            <a:ext cx="2133600" cy="274637"/>
          </a:xfrm>
          <a:prstGeom prst="rect">
            <a:avLst/>
          </a:prstGeom>
        </p:spPr>
        <p:txBody>
          <a:bodyPr vert="horz" lIns="91428" tIns="45714" rIns="91428" bIns="45714" rtlCol="0" anchor="ctr"/>
          <a:lstStyle>
            <a:lvl1pPr algn="l" fontAlgn="auto">
              <a:buFont typeface="Arial" panose="020B0604020202020204" pitchFamily="34" charset="0"/>
              <a:buNone/>
              <a:defRPr sz="1200" noProof="1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</a:defRPr>
            </a:lvl1pPr>
          </a:lstStyle>
          <a:p>
            <a:endParaRPr lang="zh-CN" altLang="en-US"/>
          </a:p>
        </p:txBody>
      </p:sp>
      <p:sp>
        <p:nvSpPr>
          <p:cNvPr id="1048579" name="页脚占位符 4"/>
          <p:cNvSpPr>
            <a:spLocks noGrp="1"/>
          </p:cNvSpPr>
          <p:nvPr>
            <p:ph type="ftr" sz="quarter" idx="3"/>
          </p:nvPr>
        </p:nvSpPr>
        <p:spPr>
          <a:xfrm>
            <a:off x="3124200" y="4767263"/>
            <a:ext cx="2895600" cy="274637"/>
          </a:xfrm>
          <a:prstGeom prst="rect">
            <a:avLst/>
          </a:prstGeom>
        </p:spPr>
        <p:txBody>
          <a:bodyPr vert="horz" lIns="91428" tIns="45714" rIns="91428" bIns="45714" rtlCol="0" anchor="ctr"/>
          <a:lstStyle>
            <a:lvl1pPr algn="ctr" fontAlgn="auto">
              <a:buFont typeface="Arial" panose="020B0604020202020204" pitchFamily="34" charset="0"/>
              <a:buNone/>
              <a:defRPr sz="1200" noProof="1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1048580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6553200" y="4767263"/>
            <a:ext cx="2133600" cy="274637"/>
          </a:xfrm>
          <a:prstGeom prst="rect">
            <a:avLst/>
          </a:prstGeom>
        </p:spPr>
        <p:txBody>
          <a:bodyPr vert="horz" wrap="square" lIns="91428" tIns="45714" rIns="91428" bIns="45714" numCol="1" anchor="ctr" anchorCtr="0" compatLnSpc="1"/>
          <a:lstStyle>
            <a:lvl1pPr algn="r">
              <a:defRPr sz="1200">
                <a:solidFill>
                  <a:srgbClr val="898989"/>
                </a:solidFill>
              </a:defRPr>
            </a:lvl1pPr>
          </a:lstStyle>
          <a:p>
            <a:fld id="{E8B75710-CA12-45CD-8C42-3EA353848B0F}" type="slidenum">
              <a:rPr lang="zh-CN" altLang="en-US"/>
              <a:t>‹#›</a:t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</p:sldLayoutIdLst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  <a:ea typeface="宋体" panose="02010600030101010101" pitchFamily="2" charset="-122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  <a:ea typeface="宋体" panose="02010600030101010101" pitchFamily="2" charset="-122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  <a:ea typeface="宋体" panose="02010600030101010101" pitchFamily="2" charset="-122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  <a:ea typeface="宋体" panose="02010600030101010101" pitchFamily="2" charset="-122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  <a:ea typeface="宋体" panose="02010600030101010101" pitchFamily="2" charset="-122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  <a:ea typeface="宋体" panose="02010600030101010101" pitchFamily="2" charset="-122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  <a:ea typeface="宋体" panose="02010600030101010101" pitchFamily="2" charset="-122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  <a:ea typeface="宋体" panose="02010600030101010101" pitchFamily="2" charset="-122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3965" indent="-228600" algn="l" defTabSz="913765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165" indent="-228600" algn="l" defTabSz="913765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8365" indent="-228600" algn="l" defTabSz="913765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5565" indent="-228600" algn="l" defTabSz="913765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3765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3765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3765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3765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3765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5365" algn="l" defTabSz="913765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2565" algn="l" defTabSz="913765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199765" algn="l" defTabSz="913765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6965" algn="l" defTabSz="913765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 bwMode="auto"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026" name="Group 2"/>
          <p:cNvGrpSpPr/>
          <p:nvPr/>
        </p:nvGrpSpPr>
        <p:grpSpPr bwMode="auto">
          <a:xfrm>
            <a:off x="323850" y="250032"/>
            <a:ext cx="2592388" cy="916781"/>
            <a:chOff x="0" y="0"/>
            <a:chExt cx="4082" cy="1927"/>
          </a:xfrm>
        </p:grpSpPr>
        <p:sp>
          <p:nvSpPr>
            <p:cNvPr id="1027" name="Rectangle 3"/>
            <p:cNvSpPr>
              <a:spLocks noChangeArrowheads="1"/>
            </p:cNvSpPr>
            <p:nvPr/>
          </p:nvSpPr>
          <p:spPr bwMode="auto">
            <a:xfrm rot="4080000">
              <a:off x="2598" y="1464"/>
              <a:ext cx="452" cy="453"/>
            </a:xfrm>
            <a:prstGeom prst="rect">
              <a:avLst/>
            </a:prstGeom>
            <a:solidFill>
              <a:srgbClr val="C7EDE9">
                <a:alpha val="70000"/>
              </a:srgbClr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anchor="ctr"/>
            <a:lstStyle/>
            <a:p>
              <a:endParaRPr lang="zh-CN" altLang="en-US"/>
            </a:p>
          </p:txBody>
        </p:sp>
        <p:sp>
          <p:nvSpPr>
            <p:cNvPr id="1028" name="Rectangle 4"/>
            <p:cNvSpPr>
              <a:spLocks noChangeArrowheads="1"/>
            </p:cNvSpPr>
            <p:nvPr/>
          </p:nvSpPr>
          <p:spPr bwMode="auto">
            <a:xfrm rot="900000">
              <a:off x="2041" y="0"/>
              <a:ext cx="568" cy="567"/>
            </a:xfrm>
            <a:prstGeom prst="rect">
              <a:avLst/>
            </a:prstGeom>
            <a:solidFill>
              <a:srgbClr val="AFD7ED">
                <a:alpha val="70000"/>
              </a:srgbClr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anchor="ctr"/>
            <a:lstStyle/>
            <a:p>
              <a:endParaRPr lang="zh-CN" altLang="en-US"/>
            </a:p>
          </p:txBody>
        </p:sp>
        <p:sp>
          <p:nvSpPr>
            <p:cNvPr id="1029" name="Rectangle 5"/>
            <p:cNvSpPr>
              <a:spLocks noChangeArrowheads="1"/>
            </p:cNvSpPr>
            <p:nvPr/>
          </p:nvSpPr>
          <p:spPr bwMode="auto">
            <a:xfrm rot="5280000">
              <a:off x="0" y="0"/>
              <a:ext cx="340" cy="340"/>
            </a:xfrm>
            <a:prstGeom prst="rect">
              <a:avLst/>
            </a:prstGeom>
            <a:solidFill>
              <a:srgbClr val="93E0FF">
                <a:alpha val="70000"/>
              </a:srgbClr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anchor="ctr"/>
            <a:lstStyle/>
            <a:p>
              <a:endParaRPr lang="zh-CN" altLang="en-US"/>
            </a:p>
          </p:txBody>
        </p:sp>
        <p:sp>
          <p:nvSpPr>
            <p:cNvPr id="1030" name="Rectangle 6"/>
            <p:cNvSpPr>
              <a:spLocks noChangeArrowheads="1"/>
            </p:cNvSpPr>
            <p:nvPr/>
          </p:nvSpPr>
          <p:spPr bwMode="auto">
            <a:xfrm rot="720000">
              <a:off x="680" y="908"/>
              <a:ext cx="680" cy="680"/>
            </a:xfrm>
            <a:prstGeom prst="rect">
              <a:avLst/>
            </a:prstGeom>
            <a:solidFill>
              <a:srgbClr val="5CA7BA">
                <a:alpha val="70000"/>
              </a:srgbClr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anchor="ctr"/>
            <a:lstStyle/>
            <a:p>
              <a:endParaRPr lang="zh-CN" altLang="en-US"/>
            </a:p>
          </p:txBody>
        </p:sp>
        <p:sp>
          <p:nvSpPr>
            <p:cNvPr id="1031" name="Rectangle 7"/>
            <p:cNvSpPr>
              <a:spLocks noChangeArrowheads="1"/>
            </p:cNvSpPr>
            <p:nvPr/>
          </p:nvSpPr>
          <p:spPr bwMode="auto">
            <a:xfrm rot="4680000">
              <a:off x="3742" y="454"/>
              <a:ext cx="340" cy="340"/>
            </a:xfrm>
            <a:prstGeom prst="rect">
              <a:avLst/>
            </a:prstGeom>
            <a:solidFill>
              <a:srgbClr val="93E0FF">
                <a:alpha val="70000"/>
              </a:srgbClr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anchor="ctr"/>
            <a:lstStyle/>
            <a:p>
              <a:endParaRPr lang="zh-CN" altLang="en-US"/>
            </a:p>
          </p:txBody>
        </p:sp>
      </p:grpSp>
      <p:sp>
        <p:nvSpPr>
          <p:cNvPr id="1032" name="Rectangle 8"/>
          <p:cNvSpPr>
            <a:spLocks noGrp="1" noChangeArrowheads="1"/>
          </p:cNvSpPr>
          <p:nvPr>
            <p:ph type="title"/>
          </p:nvPr>
        </p:nvSpPr>
        <p:spPr bwMode="auto">
          <a:xfrm>
            <a:off x="441194" y="1194402"/>
            <a:ext cx="8229600" cy="63388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normAutofit/>
          </a:bodyPr>
          <a:lstStyle/>
          <a:p>
            <a:pPr lvl="0"/>
            <a:r>
              <a:rPr lang="zh-CN" altLang="zh-CN" dirty="0" smtClean="0"/>
              <a:t>单击此处编辑母版标题样式</a:t>
            </a:r>
          </a:p>
        </p:txBody>
      </p:sp>
      <p:sp>
        <p:nvSpPr>
          <p:cNvPr id="1033" name="Rectangle 9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902614"/>
            <a:ext cx="8229600" cy="269200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normAutofit/>
          </a:bodyPr>
          <a:lstStyle/>
          <a:p>
            <a:pPr lvl="0"/>
            <a:r>
              <a:rPr lang="zh-CN" altLang="zh-CN" dirty="0" smtClean="0"/>
              <a:t>单击此处编辑母版文本样式</a:t>
            </a:r>
          </a:p>
          <a:p>
            <a:pPr lvl="1"/>
            <a:r>
              <a:rPr lang="zh-CN" altLang="zh-CN" dirty="0" smtClean="0"/>
              <a:t>第二级</a:t>
            </a:r>
          </a:p>
          <a:p>
            <a:pPr lvl="2"/>
            <a:r>
              <a:rPr lang="zh-CN" altLang="zh-CN" dirty="0" smtClean="0"/>
              <a:t>第三级</a:t>
            </a:r>
          </a:p>
          <a:p>
            <a:pPr lvl="3"/>
            <a:r>
              <a:rPr lang="zh-CN" altLang="zh-CN" dirty="0" smtClean="0"/>
              <a:t>第四级</a:t>
            </a:r>
          </a:p>
          <a:p>
            <a:pPr lvl="4"/>
            <a:r>
              <a:rPr lang="zh-CN" altLang="zh-CN" dirty="0" smtClean="0"/>
              <a:t>第五级</a:t>
            </a:r>
          </a:p>
        </p:txBody>
      </p:sp>
      <p:sp>
        <p:nvSpPr>
          <p:cNvPr id="1034" name="Rectangle 10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4683919"/>
            <a:ext cx="2133600" cy="3571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/>
          <a:lstStyle>
            <a:lvl1pPr>
              <a:defRPr sz="1400">
                <a:solidFill>
                  <a:srgbClr val="FF425D"/>
                </a:solidFill>
                <a:latin typeface="Arial" panose="020B0604020202020204" pitchFamily="34" charset="0"/>
                <a:ea typeface="黑体" panose="02010609060101010101" pitchFamily="49" charset="-122"/>
                <a:sym typeface="Arial" panose="020B0604020202020204" pitchFamily="34" charset="0"/>
              </a:defRPr>
            </a:lvl1pPr>
          </a:lstStyle>
          <a:p>
            <a:endParaRPr lang="zh-CN" altLang="en-US"/>
          </a:p>
        </p:txBody>
      </p:sp>
      <p:sp>
        <p:nvSpPr>
          <p:cNvPr id="1035" name="Rectangle 11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4683919"/>
            <a:ext cx="2895600" cy="3571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/>
          <a:lstStyle>
            <a:lvl1pPr algn="ctr">
              <a:defRPr sz="1400">
                <a:solidFill>
                  <a:srgbClr val="FF425D"/>
                </a:solidFill>
                <a:latin typeface="Arial" panose="020B0604020202020204" pitchFamily="34" charset="0"/>
                <a:ea typeface="黑体" panose="02010609060101010101" pitchFamily="49" charset="-122"/>
                <a:sym typeface="Arial" panose="020B0604020202020204" pitchFamily="34" charset="0"/>
              </a:defRPr>
            </a:lvl1pPr>
          </a:lstStyle>
          <a:p>
            <a:endParaRPr lang="zh-CN" altLang="en-US"/>
          </a:p>
        </p:txBody>
      </p:sp>
      <p:sp>
        <p:nvSpPr>
          <p:cNvPr id="1036" name="Rectangle 12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4683919"/>
            <a:ext cx="2133600" cy="3571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/>
          <a:lstStyle>
            <a:lvl1pPr algn="r">
              <a:defRPr sz="1400">
                <a:solidFill>
                  <a:srgbClr val="FF425D"/>
                </a:solidFill>
                <a:latin typeface="Arial" panose="020B0604020202020204" pitchFamily="34" charset="0"/>
                <a:ea typeface="黑体" panose="02010609060101010101" pitchFamily="49" charset="-122"/>
                <a:sym typeface="Arial" panose="020B0604020202020204" pitchFamily="34" charset="0"/>
              </a:defRPr>
            </a:lvl1pPr>
          </a:lstStyle>
          <a:p>
            <a:fld id="{E8B75710-CA12-45CD-8C42-3EA353848B0F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2" r:id="rId1"/>
    <p:sldLayoutId id="2147483663" r:id="rId2"/>
    <p:sldLayoutId id="2147483664" r:id="rId3"/>
    <p:sldLayoutId id="2147483665" r:id="rId4"/>
    <p:sldLayoutId id="2147483666" r:id="rId5"/>
    <p:sldLayoutId id="2147483667" r:id="rId6"/>
    <p:sldLayoutId id="2147483668" r:id="rId7"/>
    <p:sldLayoutId id="2147483669" r:id="rId8"/>
    <p:sldLayoutId id="2147483670" r:id="rId9"/>
    <p:sldLayoutId id="2147483671" r:id="rId10"/>
  </p:sldLayoutIdLst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 kern="1200">
          <a:solidFill>
            <a:srgbClr val="FF425D"/>
          </a:solidFill>
          <a:latin typeface="+mj-ea"/>
          <a:ea typeface="+mj-ea"/>
          <a:cs typeface="+mj-cs"/>
          <a:sym typeface="Arial" panose="020B0604020202020204" pitchFamily="34" charset="0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rgbClr val="FF425D"/>
          </a:solidFill>
          <a:latin typeface="Arial" panose="020B0604020202020204" pitchFamily="34" charset="0"/>
          <a:ea typeface="黑体" panose="02010609060101010101" pitchFamily="49" charset="-122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rgbClr val="FF425D"/>
          </a:solidFill>
          <a:latin typeface="Arial" panose="020B0604020202020204" pitchFamily="34" charset="0"/>
          <a:ea typeface="黑体" panose="02010609060101010101" pitchFamily="49" charset="-122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rgbClr val="FF425D"/>
          </a:solidFill>
          <a:latin typeface="Arial" panose="020B0604020202020204" pitchFamily="34" charset="0"/>
          <a:ea typeface="黑体" panose="02010609060101010101" pitchFamily="49" charset="-122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rgbClr val="FF425D"/>
          </a:solidFill>
          <a:latin typeface="Arial" panose="020B0604020202020204" pitchFamily="34" charset="0"/>
          <a:ea typeface="黑体" panose="02010609060101010101" pitchFamily="49" charset="-122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rgbClr val="FF425D"/>
          </a:solidFill>
          <a:latin typeface="Arial" panose="020B0604020202020204" pitchFamily="34" charset="0"/>
          <a:ea typeface="黑体" panose="02010609060101010101" pitchFamily="49" charset="-122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rgbClr val="FF425D"/>
          </a:solidFill>
          <a:latin typeface="Arial" panose="020B0604020202020204" pitchFamily="34" charset="0"/>
          <a:ea typeface="黑体" panose="02010609060101010101" pitchFamily="49" charset="-122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rgbClr val="FF425D"/>
          </a:solidFill>
          <a:latin typeface="Arial" panose="020B0604020202020204" pitchFamily="34" charset="0"/>
          <a:ea typeface="黑体" panose="02010609060101010101" pitchFamily="49" charset="-122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rgbClr val="FF425D"/>
          </a:solidFill>
          <a:latin typeface="Arial" panose="020B0604020202020204" pitchFamily="34" charset="0"/>
          <a:ea typeface="黑体" panose="02010609060101010101" pitchFamily="49" charset="-122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Char char="•"/>
        <a:defRPr sz="2400" kern="1200">
          <a:solidFill>
            <a:srgbClr val="FF425D"/>
          </a:solidFill>
          <a:latin typeface="+mn-ea"/>
          <a:ea typeface="+mn-ea"/>
          <a:cs typeface="+mn-cs"/>
          <a:sym typeface="Arial" panose="020B0604020202020204" pitchFamily="34" charset="0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Char char="–"/>
        <a:defRPr sz="2000" kern="1200">
          <a:solidFill>
            <a:srgbClr val="FF425D"/>
          </a:solidFill>
          <a:latin typeface="+mn-ea"/>
          <a:ea typeface="+mn-ea"/>
          <a:cs typeface="+mn-cs"/>
          <a:sym typeface="Arial" panose="020B0604020202020204" pitchFamily="34" charset="0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Char char="•"/>
        <a:defRPr sz="1800" kern="1200">
          <a:solidFill>
            <a:srgbClr val="FF425D"/>
          </a:solidFill>
          <a:latin typeface="+mn-ea"/>
          <a:ea typeface="+mn-ea"/>
          <a:cs typeface="+mn-cs"/>
          <a:sym typeface="Arial" panose="020B0604020202020204" pitchFamily="34" charset="0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Char char="–"/>
        <a:defRPr sz="1800" kern="1200">
          <a:solidFill>
            <a:srgbClr val="FF425D"/>
          </a:solidFill>
          <a:latin typeface="+mn-ea"/>
          <a:ea typeface="+mn-ea"/>
          <a:cs typeface="+mn-cs"/>
          <a:sym typeface="Arial" panose="020B0604020202020204" pitchFamily="34" charset="0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Char char="»"/>
        <a:defRPr sz="1800" kern="1200">
          <a:solidFill>
            <a:srgbClr val="FF425D"/>
          </a:solidFill>
          <a:latin typeface="+mn-ea"/>
          <a:ea typeface="+mn-ea"/>
          <a:cs typeface="+mn-cs"/>
          <a:sym typeface="Arial" panose="020B0604020202020204" pitchFamily="34" charset="0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3.xml"/><Relationship Id="rId4" Type="http://schemas.openxmlformats.org/officeDocument/2006/relationships/image" Target="../media/image7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4.xml"/><Relationship Id="rId4" Type="http://schemas.openxmlformats.org/officeDocument/2006/relationships/image" Target="../media/image8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GIF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7" Type="http://schemas.openxmlformats.org/officeDocument/2006/relationships/image" Target="../media/image23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2.jpeg"/><Relationship Id="rId5" Type="http://schemas.openxmlformats.org/officeDocument/2006/relationships/image" Target="../media/image21.jpeg"/><Relationship Id="rId4" Type="http://schemas.openxmlformats.org/officeDocument/2006/relationships/image" Target="../media/image20.jpe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图片 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5369024" y="123478"/>
            <a:ext cx="1415772" cy="2808312"/>
          </a:xfrm>
          <a:prstGeom prst="rect">
            <a:avLst/>
          </a:prstGeom>
          <a:noFill/>
        </p:spPr>
        <p:txBody>
          <a:bodyPr vert="eaVert" wrap="square" rtlCol="0">
            <a:spAutoFit/>
          </a:bodyPr>
          <a:lstStyle/>
          <a:p>
            <a:r>
              <a:rPr lang="zh-CN" altLang="en-US" sz="8000" b="1" dirty="0" smtClean="0">
                <a:latin typeface="华文中宋" panose="02010600040101010101" pitchFamily="2" charset="-122"/>
                <a:ea typeface="华文中宋" panose="02010600040101010101" pitchFamily="2" charset="-122"/>
              </a:rPr>
              <a:t>专刊</a:t>
            </a:r>
            <a:endParaRPr lang="zh-CN" altLang="en-US" sz="8000" b="1" dirty="0">
              <a:latin typeface="华文中宋" panose="02010600040101010101" pitchFamily="2" charset="-122"/>
              <a:ea typeface="华文中宋" panose="02010600040101010101" pitchFamily="2" charset="-122"/>
            </a:endParaRPr>
          </a:p>
        </p:txBody>
      </p:sp>
    </p:spTree>
    <p:custDataLst>
      <p:tags r:id="rId1"/>
    </p:custData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97154" name="图片 5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10120" y="0"/>
            <a:ext cx="9154120" cy="5175250"/>
          </a:xfrm>
          <a:prstGeom prst="rect">
            <a:avLst/>
          </a:prstGeom>
          <a:noFill/>
          <a:ln>
            <a:noFill/>
          </a:ln>
        </p:spPr>
      </p:pic>
      <p:sp>
        <p:nvSpPr>
          <p:cNvPr id="1048586" name="矩形 8"/>
          <p:cNvSpPr/>
          <p:nvPr/>
        </p:nvSpPr>
        <p:spPr>
          <a:xfrm>
            <a:off x="4531360" y="3183890"/>
            <a:ext cx="2864485" cy="506730"/>
          </a:xfrm>
          <a:prstGeom prst="rect">
            <a:avLst/>
          </a:prstGeom>
          <a:noFill/>
          <a:ln>
            <a:noFill/>
          </a:ln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b="1" noProof="1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华文中宋" panose="02010600040101010101" pitchFamily="2" charset="-122"/>
                <a:ea typeface="华文中宋" panose="02010600040101010101" pitchFamily="2" charset="-122"/>
              </a:rPr>
              <a:t>今天，谁是雷锋？ </a:t>
            </a:r>
            <a:r>
              <a:rPr lang="en-US" altLang="zh-CN" b="1" noProof="1" smtClean="0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  <a:reflection blurRad="6350" stA="53000" endA="300" endPos="35500" dir="5400000" sy="-90000" algn="bl" rotWithShape="0"/>
                </a:effectLst>
              </a:rPr>
              <a:t>——  </a:t>
            </a:r>
            <a:r>
              <a:rPr lang="en-US" altLang="zh-CN" b="1" noProof="1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  <a:reflection blurRad="6350" stA="53000" endA="300" endPos="35500" dir="5400000" sy="-90000" algn="bl" rotWithShape="0"/>
                </a:effectLst>
              </a:rPr>
              <a:t>03</a:t>
            </a:r>
            <a:endParaRPr lang="zh-CN" altLang="en-US" noProof="1">
              <a:solidFill>
                <a:srgbClr val="0070C0"/>
              </a:solidFill>
              <a:latin typeface="华文行楷" panose="02010800040101010101" pitchFamily="2" charset="-122"/>
              <a:ea typeface="华文行楷" panose="02010800040101010101" pitchFamily="2" charset="-122"/>
            </a:endParaRPr>
          </a:p>
        </p:txBody>
      </p:sp>
      <p:sp>
        <p:nvSpPr>
          <p:cNvPr id="4" name="矩形 8"/>
          <p:cNvSpPr/>
          <p:nvPr/>
        </p:nvSpPr>
        <p:spPr>
          <a:xfrm>
            <a:off x="2555776" y="3768133"/>
            <a:ext cx="6408712" cy="473206"/>
          </a:xfrm>
          <a:prstGeom prst="rect">
            <a:avLst/>
          </a:prstGeom>
          <a:noFill/>
          <a:ln>
            <a:noFill/>
          </a:ln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endParaRPr lang="zh-CN" altLang="en-US" noProof="1">
              <a:solidFill>
                <a:srgbClr val="0070C0"/>
              </a:solidFill>
              <a:latin typeface="华文行楷" panose="02010800040101010101" pitchFamily="2" charset="-122"/>
              <a:ea typeface="华文行楷" panose="02010800040101010101" pitchFamily="2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图片 7" descr="27447772_223801557000_2_meitu_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635" cy="5150485"/>
          </a:xfrm>
          <a:prstGeom prst="rect">
            <a:avLst/>
          </a:prstGeom>
        </p:spPr>
      </p:pic>
      <p:sp>
        <p:nvSpPr>
          <p:cNvPr id="2" name="文本框 1"/>
          <p:cNvSpPr txBox="1"/>
          <p:nvPr/>
        </p:nvSpPr>
        <p:spPr>
          <a:xfrm>
            <a:off x="3376295" y="376555"/>
            <a:ext cx="2440305" cy="4603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400" b="1" dirty="0">
                <a:solidFill>
                  <a:srgbClr val="FFC00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华文行楷" panose="02010800040101010101" pitchFamily="2" charset="-122"/>
                <a:ea typeface="华文行楷" panose="02010800040101010101" pitchFamily="2" charset="-122"/>
                <a:cs typeface="楷体_GB2312" panose="02010609030101010101" charset="-122"/>
              </a:rPr>
              <a:t>今天，谁是雷锋？</a:t>
            </a:r>
          </a:p>
        </p:txBody>
      </p:sp>
      <p:pic>
        <p:nvPicPr>
          <p:cNvPr id="5" name="图片 4" descr="webwxgetmsgimg (6)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151890" y="1394460"/>
            <a:ext cx="3589020" cy="2645410"/>
          </a:xfrm>
          <a:prstGeom prst="rect">
            <a:avLst/>
          </a:prstGeom>
        </p:spPr>
      </p:pic>
      <p:sp>
        <p:nvSpPr>
          <p:cNvPr id="7" name="文本框 6"/>
          <p:cNvSpPr txBox="1"/>
          <p:nvPr/>
        </p:nvSpPr>
        <p:spPr>
          <a:xfrm>
            <a:off x="4740910" y="1193800"/>
            <a:ext cx="3787775" cy="3046095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pPr algn="ctr">
              <a:lnSpc>
                <a:spcPct val="150000"/>
              </a:lnSpc>
            </a:pPr>
            <a:r>
              <a:rPr lang="zh-CN" altLang="en-US" sz="1600" b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_GB2312" panose="02010609030101010101" charset="-122"/>
                <a:ea typeface="仿宋_GB2312" panose="02010609030101010101" charset="-122"/>
              </a:rPr>
              <a:t>如果你是一滴水</a:t>
            </a:r>
          </a:p>
          <a:p>
            <a:pPr algn="ctr">
              <a:lnSpc>
                <a:spcPct val="150000"/>
              </a:lnSpc>
            </a:pPr>
            <a:r>
              <a:rPr lang="zh-CN" altLang="en-US" sz="1600" b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_GB2312" panose="02010609030101010101" charset="-122"/>
                <a:ea typeface="仿宋_GB2312" panose="02010609030101010101" charset="-122"/>
              </a:rPr>
              <a:t>你是否滋润了一寸土地？</a:t>
            </a:r>
          </a:p>
          <a:p>
            <a:pPr algn="ctr">
              <a:lnSpc>
                <a:spcPct val="150000"/>
              </a:lnSpc>
            </a:pPr>
            <a:r>
              <a:rPr lang="zh-CN" altLang="en-US" sz="1600" b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_GB2312" panose="02010609030101010101" charset="-122"/>
                <a:ea typeface="仿宋_GB2312" panose="02010609030101010101" charset="-122"/>
              </a:rPr>
              <a:t>如果你是一线阳光</a:t>
            </a:r>
          </a:p>
          <a:p>
            <a:pPr algn="ctr">
              <a:lnSpc>
                <a:spcPct val="150000"/>
              </a:lnSpc>
            </a:pPr>
            <a:r>
              <a:rPr lang="zh-CN" altLang="en-US" sz="1600" b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_GB2312" panose="02010609030101010101" charset="-122"/>
                <a:ea typeface="仿宋_GB2312" panose="02010609030101010101" charset="-122"/>
              </a:rPr>
              <a:t>你是否照亮了一分黑暗？</a:t>
            </a:r>
          </a:p>
          <a:p>
            <a:pPr algn="ctr">
              <a:lnSpc>
                <a:spcPct val="150000"/>
              </a:lnSpc>
            </a:pPr>
            <a:r>
              <a:rPr lang="zh-CN" altLang="en-US" sz="1600" b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_GB2312" panose="02010609030101010101" charset="-122"/>
                <a:ea typeface="仿宋_GB2312" panose="02010609030101010101" charset="-122"/>
              </a:rPr>
              <a:t>如果你是一颗粮食</a:t>
            </a:r>
          </a:p>
          <a:p>
            <a:pPr algn="ctr">
              <a:lnSpc>
                <a:spcPct val="150000"/>
              </a:lnSpc>
            </a:pPr>
            <a:r>
              <a:rPr lang="zh-CN" altLang="en-US" sz="1600" b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_GB2312" panose="02010609030101010101" charset="-122"/>
                <a:ea typeface="仿宋_GB2312" panose="02010609030101010101" charset="-122"/>
              </a:rPr>
              <a:t>你是否哺育了有用的生命？</a:t>
            </a:r>
          </a:p>
          <a:p>
            <a:pPr algn="ctr">
              <a:lnSpc>
                <a:spcPct val="150000"/>
              </a:lnSpc>
            </a:pPr>
            <a:r>
              <a:rPr lang="zh-CN" altLang="en-US" sz="1600" b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_GB2312" panose="02010609030101010101" charset="-122"/>
                <a:ea typeface="仿宋_GB2312" panose="02010609030101010101" charset="-122"/>
              </a:rPr>
              <a:t>这是雷锋曾在日记里</a:t>
            </a:r>
          </a:p>
          <a:p>
            <a:pPr algn="ctr">
              <a:lnSpc>
                <a:spcPct val="150000"/>
              </a:lnSpc>
            </a:pPr>
            <a:r>
              <a:rPr lang="zh-CN" altLang="en-US" sz="1600" b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_GB2312" panose="02010609030101010101" charset="-122"/>
                <a:ea typeface="仿宋_GB2312" panose="02010609030101010101" charset="-122"/>
              </a:rPr>
              <a:t>给自己提的三个问题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图片 7" descr="27447772_223801557000_2_meitu_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-635" y="0"/>
            <a:ext cx="9144635" cy="5150485"/>
          </a:xfrm>
          <a:prstGeom prst="rect">
            <a:avLst/>
          </a:prstGeom>
        </p:spPr>
      </p:pic>
      <p:sp>
        <p:nvSpPr>
          <p:cNvPr id="2" name="文本框 1"/>
          <p:cNvSpPr txBox="1"/>
          <p:nvPr/>
        </p:nvSpPr>
        <p:spPr>
          <a:xfrm>
            <a:off x="5346700" y="864235"/>
            <a:ext cx="2540000" cy="3415030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pPr algn="ctr">
              <a:lnSpc>
                <a:spcPct val="150000"/>
              </a:lnSpc>
            </a:pPr>
            <a:r>
              <a:rPr lang="zh-CN" altLang="en-US" sz="1600" b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_GB2312" panose="02010609030101010101" charset="-122"/>
                <a:ea typeface="仿宋_GB2312" panose="02010609030101010101" charset="-122"/>
                <a:cs typeface="仿宋_GB2312" panose="02010609030101010101" charset="-122"/>
              </a:rPr>
              <a:t>他的人生坎坷而平凡</a:t>
            </a:r>
          </a:p>
          <a:p>
            <a:pPr algn="ctr">
              <a:lnSpc>
                <a:spcPct val="150000"/>
              </a:lnSpc>
            </a:pPr>
            <a:r>
              <a:rPr lang="zh-CN" altLang="en-US" sz="1600" b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_GB2312" panose="02010609030101010101" charset="-122"/>
                <a:ea typeface="仿宋_GB2312" panose="02010609030101010101" charset="-122"/>
                <a:cs typeface="仿宋_GB2312" panose="02010609030101010101" charset="-122"/>
              </a:rPr>
              <a:t>7岁时父母双亡无人照顾</a:t>
            </a:r>
          </a:p>
          <a:p>
            <a:pPr algn="ctr">
              <a:lnSpc>
                <a:spcPct val="150000"/>
              </a:lnSpc>
            </a:pPr>
            <a:r>
              <a:rPr lang="zh-CN" altLang="en-US" sz="1600" b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_GB2312" panose="02010609030101010101" charset="-122"/>
                <a:ea typeface="仿宋_GB2312" panose="02010609030101010101" charset="-122"/>
                <a:cs typeface="仿宋_GB2312" panose="02010609030101010101" charset="-122"/>
              </a:rPr>
              <a:t>受尽了旧社会的万般折磨</a:t>
            </a:r>
          </a:p>
          <a:p>
            <a:pPr algn="ctr">
              <a:lnSpc>
                <a:spcPct val="150000"/>
              </a:lnSpc>
            </a:pPr>
            <a:r>
              <a:rPr lang="zh-CN" altLang="en-US" sz="1600" b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_GB2312" panose="02010609030101010101" charset="-122"/>
                <a:ea typeface="仿宋_GB2312" panose="02010609030101010101" charset="-122"/>
                <a:cs typeface="仿宋_GB2312" panose="02010609030101010101" charset="-122"/>
              </a:rPr>
              <a:t>风餐露宿、伶仃无依</a:t>
            </a:r>
          </a:p>
          <a:p>
            <a:pPr algn="ctr">
              <a:lnSpc>
                <a:spcPct val="150000"/>
              </a:lnSpc>
            </a:pPr>
            <a:r>
              <a:rPr lang="zh-CN" altLang="en-US" sz="1600" b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_GB2312" panose="02010609030101010101" charset="-122"/>
                <a:ea typeface="仿宋_GB2312" panose="02010609030101010101" charset="-122"/>
                <a:cs typeface="仿宋_GB2312" panose="02010609030101010101" charset="-122"/>
              </a:rPr>
              <a:t>这个“苦命娃”</a:t>
            </a:r>
          </a:p>
          <a:p>
            <a:pPr algn="ctr">
              <a:lnSpc>
                <a:spcPct val="150000"/>
              </a:lnSpc>
            </a:pPr>
            <a:r>
              <a:rPr lang="zh-CN" altLang="en-US" sz="1600" b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_GB2312" panose="02010609030101010101" charset="-122"/>
                <a:ea typeface="仿宋_GB2312" panose="02010609030101010101" charset="-122"/>
                <a:cs typeface="仿宋_GB2312" panose="02010609030101010101" charset="-122"/>
              </a:rPr>
              <a:t>终于遇到了命中的那缕“火苗”</a:t>
            </a:r>
          </a:p>
          <a:p>
            <a:pPr algn="ctr">
              <a:lnSpc>
                <a:spcPct val="150000"/>
              </a:lnSpc>
            </a:pPr>
            <a:r>
              <a:rPr lang="zh-CN" altLang="en-US" sz="1600" b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_GB2312" panose="02010609030101010101" charset="-122"/>
                <a:ea typeface="仿宋_GB2312" panose="02010609030101010101" charset="-122"/>
                <a:cs typeface="仿宋_GB2312" panose="02010609030101010101" charset="-122"/>
              </a:rPr>
              <a:t>他的温度便融化了坚冰</a:t>
            </a:r>
          </a:p>
          <a:p>
            <a:pPr algn="ctr">
              <a:lnSpc>
                <a:spcPct val="150000"/>
              </a:lnSpc>
            </a:pPr>
            <a:r>
              <a:rPr lang="zh-CN" altLang="en-US" sz="1600" b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_GB2312" panose="02010609030101010101" charset="-122"/>
                <a:ea typeface="仿宋_GB2312" panose="02010609030101010101" charset="-122"/>
                <a:cs typeface="仿宋_GB2312" panose="02010609030101010101" charset="-122"/>
              </a:rPr>
              <a:t>他的光亮也照亮了寒夜</a:t>
            </a:r>
          </a:p>
        </p:txBody>
      </p:sp>
      <p:pic>
        <p:nvPicPr>
          <p:cNvPr id="3" name="图片 2" descr="webwxgetmsgimg (7)"/>
          <p:cNvPicPr>
            <a:picLocks noChangeAspect="1"/>
          </p:cNvPicPr>
          <p:nvPr>
            <p:custDataLst>
              <p:tags r:id="rId1"/>
            </p:custDataLst>
          </p:nvPr>
        </p:nvPicPr>
        <p:blipFill>
          <a:blip r:embed="rId4"/>
          <a:stretch>
            <a:fillRect/>
          </a:stretch>
        </p:blipFill>
        <p:spPr>
          <a:xfrm>
            <a:off x="1187450" y="1255395"/>
            <a:ext cx="3525520" cy="263271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alpha val="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图片 5" descr="27447772_223801557000_2_meitu_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-635" y="0"/>
            <a:ext cx="9144635" cy="5150485"/>
          </a:xfrm>
          <a:prstGeom prst="rect">
            <a:avLst/>
          </a:prstGeom>
        </p:spPr>
      </p:pic>
      <p:pic>
        <p:nvPicPr>
          <p:cNvPr id="2" name="图片 1" descr="webwxgetmsgimg (8)"/>
          <p:cNvPicPr>
            <a:picLocks noChangeAspect="1"/>
          </p:cNvPicPr>
          <p:nvPr>
            <p:custDataLst>
              <p:tags r:id="rId1"/>
            </p:custDataLst>
          </p:nvPr>
        </p:nvPicPr>
        <p:blipFill>
          <a:blip r:embed="rId4"/>
          <a:stretch>
            <a:fillRect/>
          </a:stretch>
        </p:blipFill>
        <p:spPr>
          <a:xfrm>
            <a:off x="1795145" y="1912620"/>
            <a:ext cx="2047875" cy="2642235"/>
          </a:xfrm>
          <a:prstGeom prst="rect">
            <a:avLst/>
          </a:prstGeom>
        </p:spPr>
      </p:pic>
      <p:sp>
        <p:nvSpPr>
          <p:cNvPr id="3" name="文本框 2"/>
          <p:cNvSpPr txBox="1"/>
          <p:nvPr/>
        </p:nvSpPr>
        <p:spPr>
          <a:xfrm>
            <a:off x="4153535" y="1878330"/>
            <a:ext cx="4023995" cy="2676525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pPr algn="ctr">
              <a:lnSpc>
                <a:spcPct val="150000"/>
              </a:lnSpc>
            </a:pPr>
            <a:r>
              <a:rPr lang="zh-CN" altLang="en-US" sz="1600" b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_GB2312" panose="02010609030101010101" charset="-122"/>
                <a:ea typeface="仿宋_GB2312" panose="02010609030101010101" charset="-122"/>
                <a:cs typeface="仿宋_GB2312" panose="02010609030101010101" charset="-122"/>
              </a:rPr>
              <a:t>1940年12月18日</a:t>
            </a:r>
          </a:p>
          <a:p>
            <a:pPr algn="ctr">
              <a:lnSpc>
                <a:spcPct val="150000"/>
              </a:lnSpc>
            </a:pPr>
            <a:r>
              <a:rPr lang="zh-CN" altLang="en-US" sz="1600" b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_GB2312" panose="02010609030101010101" charset="-122"/>
                <a:ea typeface="仿宋_GB2312" panose="02010609030101010101" charset="-122"/>
                <a:cs typeface="仿宋_GB2312" panose="02010609030101010101" charset="-122"/>
              </a:rPr>
              <a:t>雷锋出生在湖南长沙县</a:t>
            </a:r>
          </a:p>
          <a:p>
            <a:pPr algn="ctr">
              <a:lnSpc>
                <a:spcPct val="150000"/>
              </a:lnSpc>
            </a:pPr>
            <a:r>
              <a:rPr lang="zh-CN" altLang="en-US" sz="1600" b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_GB2312" panose="02010609030101010101" charset="-122"/>
                <a:ea typeface="仿宋_GB2312" panose="02010609030101010101" charset="-122"/>
                <a:cs typeface="仿宋_GB2312" panose="02010609030101010101" charset="-122"/>
              </a:rPr>
              <a:t>乳名“庚伢子”</a:t>
            </a:r>
          </a:p>
          <a:p>
            <a:pPr algn="ctr">
              <a:lnSpc>
                <a:spcPct val="150000"/>
              </a:lnSpc>
            </a:pPr>
            <a:r>
              <a:rPr lang="zh-CN" altLang="en-US" sz="1600" b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_GB2312" panose="02010609030101010101" charset="-122"/>
                <a:ea typeface="仿宋_GB2312" panose="02010609030101010101" charset="-122"/>
                <a:cs typeface="仿宋_GB2312" panose="02010609030101010101" charset="-122"/>
              </a:rPr>
              <a:t>在旧社会里</a:t>
            </a:r>
          </a:p>
          <a:p>
            <a:pPr algn="ctr">
              <a:lnSpc>
                <a:spcPct val="150000"/>
              </a:lnSpc>
            </a:pPr>
            <a:r>
              <a:rPr lang="zh-CN" altLang="en-US" sz="1600" b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_GB2312" panose="02010609030101010101" charset="-122"/>
                <a:ea typeface="仿宋_GB2312" panose="02010609030101010101" charset="-122"/>
                <a:cs typeface="仿宋_GB2312" panose="02010609030101010101" charset="-122"/>
              </a:rPr>
              <a:t>这户贫苦的农民家庭受尽地主压迫</a:t>
            </a:r>
          </a:p>
          <a:p>
            <a:pPr algn="ctr">
              <a:lnSpc>
                <a:spcPct val="150000"/>
              </a:lnSpc>
            </a:pPr>
            <a:r>
              <a:rPr lang="zh-CN" altLang="en-US" sz="1600" b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_GB2312" panose="02010609030101010101" charset="-122"/>
                <a:ea typeface="仿宋_GB2312" panose="02010609030101010101" charset="-122"/>
                <a:cs typeface="仿宋_GB2312" panose="02010609030101010101" charset="-122"/>
              </a:rPr>
              <a:t>家人先后惨死</a:t>
            </a:r>
          </a:p>
          <a:p>
            <a:pPr algn="ctr">
              <a:lnSpc>
                <a:spcPct val="150000"/>
              </a:lnSpc>
            </a:pPr>
            <a:r>
              <a:rPr lang="zh-CN" altLang="en-US" sz="1600" b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_GB2312" panose="02010609030101010101" charset="-122"/>
                <a:ea typeface="仿宋_GB2312" panose="02010609030101010101" charset="-122"/>
                <a:cs typeface="仿宋_GB2312" panose="02010609030101010101" charset="-122"/>
              </a:rPr>
              <a:t>不满七岁的他独自挣扎存活</a:t>
            </a:r>
          </a:p>
        </p:txBody>
      </p:sp>
      <p:sp>
        <p:nvSpPr>
          <p:cNvPr id="4" name="文本框 3"/>
          <p:cNvSpPr txBox="1"/>
          <p:nvPr/>
        </p:nvSpPr>
        <p:spPr>
          <a:xfrm>
            <a:off x="954405" y="327025"/>
            <a:ext cx="3519170" cy="337185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r>
              <a:rPr lang="en-US" altLang="zh-CN" sz="1600" b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_GB2312" panose="02010609030101010101" charset="-122"/>
                <a:ea typeface="仿宋_GB2312" panose="02010609030101010101" charset="-122"/>
                <a:cs typeface="仿宋_GB2312" panose="02010609030101010101" charset="-122"/>
              </a:rPr>
              <a:t>  </a:t>
            </a:r>
            <a:r>
              <a:rPr lang="zh-CN" altLang="en-US" sz="1600">
                <a:gradFill>
                  <a:gsLst>
                    <a:gs pos="0">
                      <a:srgbClr val="9EE256"/>
                    </a:gs>
                    <a:gs pos="100000">
                      <a:srgbClr val="52762D"/>
                    </a:gs>
                  </a:gsLst>
                  <a:lin scaled="0"/>
                </a:gra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华文琥珀" panose="02010800040101010101" charset="-122"/>
                <a:ea typeface="华文琥珀" panose="02010800040101010101" charset="-122"/>
                <a:cs typeface="华文琥珀" panose="02010800040101010101" charset="-122"/>
              </a:rPr>
              <a:t>他是出生在旧社会的“庚伢子”</a:t>
            </a:r>
          </a:p>
        </p:txBody>
      </p:sp>
      <p:sp>
        <p:nvSpPr>
          <p:cNvPr id="5" name="文本框 4"/>
          <p:cNvSpPr txBox="1"/>
          <p:nvPr/>
        </p:nvSpPr>
        <p:spPr>
          <a:xfrm>
            <a:off x="954405" y="789940"/>
            <a:ext cx="7747000" cy="829945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r>
              <a:rPr lang="en-US" altLang="zh-CN" sz="1600" b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_GB2312" panose="02010609030101010101" charset="-122"/>
                <a:ea typeface="仿宋_GB2312" panose="02010609030101010101" charset="-122"/>
                <a:cs typeface="仿宋_GB2312" panose="02010609030101010101" charset="-122"/>
              </a:rPr>
              <a:t>  </a:t>
            </a:r>
            <a:r>
              <a:rPr lang="zh-CN" altLang="en-US" sz="1600" b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_GB2312" panose="02010609030101010101" charset="-122"/>
                <a:ea typeface="仿宋_GB2312" panose="02010609030101010101" charset="-122"/>
                <a:cs typeface="仿宋_GB2312" panose="02010609030101010101" charset="-122"/>
              </a:rPr>
              <a:t>和千千万万受剥削受压迫的劳动人民一样，在旧社会里，我家也受尽了旧制度的折磨和凌辱……解放了，我才脱出苦海见青天！</a:t>
            </a:r>
          </a:p>
          <a:p>
            <a:pPr algn="r"/>
            <a:r>
              <a:rPr lang="zh-CN" altLang="en-US" sz="1600" b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_GB2312" panose="02010609030101010101" charset="-122"/>
                <a:ea typeface="仿宋_GB2312" panose="02010609030101010101" charset="-122"/>
                <a:cs typeface="仿宋_GB2312" panose="02010609030101010101" charset="-122"/>
              </a:rPr>
              <a:t>——雷锋日记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图片 3" descr="27447772_223801557000_2_meitu_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635" y="0"/>
            <a:ext cx="9144635" cy="5150485"/>
          </a:xfrm>
          <a:prstGeom prst="rect">
            <a:avLst/>
          </a:prstGeom>
        </p:spPr>
      </p:pic>
      <p:sp>
        <p:nvSpPr>
          <p:cNvPr id="2" name="文本框 1"/>
          <p:cNvSpPr txBox="1"/>
          <p:nvPr/>
        </p:nvSpPr>
        <p:spPr>
          <a:xfrm>
            <a:off x="5157450" y="1383244"/>
            <a:ext cx="2540000" cy="2676525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1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_GB2312" panose="02010609030101010101" charset="-122"/>
                <a:ea typeface="仿宋_GB2312" panose="02010609030101010101" charset="-122"/>
                <a:cs typeface="仿宋_GB2312" panose="02010609030101010101" charset="-122"/>
              </a:rPr>
              <a:t>解放后，乡政府保送孤儿雷锋免费读书</a:t>
            </a:r>
          </a:p>
          <a:p>
            <a:pPr>
              <a:lnSpc>
                <a:spcPct val="150000"/>
              </a:lnSpc>
            </a:pPr>
            <a:r>
              <a:rPr lang="zh-CN" altLang="en-US" sz="1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_GB2312" panose="02010609030101010101" charset="-122"/>
                <a:ea typeface="仿宋_GB2312" panose="02010609030101010101" charset="-122"/>
                <a:cs typeface="仿宋_GB2312" panose="02010609030101010101" charset="-122"/>
              </a:rPr>
              <a:t>不用再乞讨、流浪</a:t>
            </a:r>
          </a:p>
          <a:p>
            <a:pPr>
              <a:lnSpc>
                <a:spcPct val="150000"/>
              </a:lnSpc>
            </a:pPr>
            <a:r>
              <a:rPr lang="zh-CN" altLang="en-US" sz="1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_GB2312" panose="02010609030101010101" charset="-122"/>
                <a:ea typeface="仿宋_GB2312" panose="02010609030101010101" charset="-122"/>
                <a:cs typeface="仿宋_GB2312" panose="02010609030101010101" charset="-122"/>
              </a:rPr>
              <a:t>他如饥似渴学习着文化</a:t>
            </a:r>
          </a:p>
          <a:p>
            <a:pPr>
              <a:lnSpc>
                <a:spcPct val="150000"/>
              </a:lnSpc>
            </a:pPr>
            <a:r>
              <a:rPr lang="zh-CN" altLang="en-US" sz="1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_GB2312" panose="02010609030101010101" charset="-122"/>
                <a:ea typeface="仿宋_GB2312" panose="02010609030101010101" charset="-122"/>
                <a:cs typeface="仿宋_GB2312" panose="02010609030101010101" charset="-122"/>
              </a:rPr>
              <a:t>也将这份恩情铭记在心底</a:t>
            </a:r>
          </a:p>
          <a:p>
            <a:pPr>
              <a:lnSpc>
                <a:spcPct val="150000"/>
              </a:lnSpc>
            </a:pPr>
            <a:r>
              <a:rPr lang="zh-CN" altLang="en-US" sz="1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_GB2312" panose="02010609030101010101" charset="-122"/>
                <a:ea typeface="仿宋_GB2312" panose="02010609030101010101" charset="-122"/>
                <a:cs typeface="仿宋_GB2312" panose="02010609030101010101" charset="-122"/>
              </a:rPr>
              <a:t>用此后的每一天</a:t>
            </a:r>
          </a:p>
          <a:p>
            <a:pPr>
              <a:lnSpc>
                <a:spcPct val="150000"/>
              </a:lnSpc>
            </a:pPr>
            <a:r>
              <a:rPr lang="zh-CN" altLang="en-US" sz="1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_GB2312" panose="02010609030101010101" charset="-122"/>
                <a:ea typeface="仿宋_GB2312" panose="02010609030101010101" charset="-122"/>
                <a:cs typeface="仿宋_GB2312" panose="02010609030101010101" charset="-122"/>
              </a:rPr>
              <a:t>和满腔的热诚去报答</a:t>
            </a:r>
          </a:p>
        </p:txBody>
      </p:sp>
      <p:pic>
        <p:nvPicPr>
          <p:cNvPr id="3" name="图片 2" descr="webwxgetmsgimg (9)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945005" y="1308525"/>
            <a:ext cx="2194947" cy="2825964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图片 5" descr="27447772_223801557000_2_meitu_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635" y="0"/>
            <a:ext cx="9144635" cy="5150485"/>
          </a:xfrm>
          <a:prstGeom prst="rect">
            <a:avLst/>
          </a:prstGeom>
        </p:spPr>
      </p:pic>
      <p:sp>
        <p:nvSpPr>
          <p:cNvPr id="3" name="文本框 2"/>
          <p:cNvSpPr txBox="1"/>
          <p:nvPr/>
        </p:nvSpPr>
        <p:spPr>
          <a:xfrm>
            <a:off x="4166979" y="1525577"/>
            <a:ext cx="4023995" cy="3416320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pPr algn="ctr">
              <a:lnSpc>
                <a:spcPct val="150000"/>
              </a:lnSpc>
            </a:pPr>
            <a:r>
              <a:rPr lang="zh-CN" altLang="en-US" sz="1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_GB2312" panose="02010609030101010101" charset="-122"/>
                <a:ea typeface="仿宋_GB2312" panose="02010609030101010101" charset="-122"/>
              </a:rPr>
              <a:t>为了支持国家建设</a:t>
            </a:r>
          </a:p>
          <a:p>
            <a:pPr algn="ctr">
              <a:lnSpc>
                <a:spcPct val="150000"/>
              </a:lnSpc>
            </a:pPr>
            <a:r>
              <a:rPr lang="zh-CN" altLang="en-US" sz="1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_GB2312" panose="02010609030101010101" charset="-122"/>
                <a:ea typeface="仿宋_GB2312" panose="02010609030101010101" charset="-122"/>
              </a:rPr>
              <a:t>成年后的雷锋从湖南到鞍钢当工人</a:t>
            </a:r>
          </a:p>
          <a:p>
            <a:pPr algn="ctr">
              <a:lnSpc>
                <a:spcPct val="150000"/>
              </a:lnSpc>
            </a:pPr>
            <a:r>
              <a:rPr lang="zh-CN" altLang="en-US" sz="1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_GB2312" panose="02010609030101010101" charset="-122"/>
                <a:ea typeface="仿宋_GB2312" panose="02010609030101010101" charset="-122"/>
              </a:rPr>
              <a:t>又到弓长岭焦化厂参加基础建设</a:t>
            </a:r>
          </a:p>
          <a:p>
            <a:pPr algn="ctr">
              <a:lnSpc>
                <a:spcPct val="150000"/>
              </a:lnSpc>
            </a:pPr>
            <a:r>
              <a:rPr lang="en-US" altLang="zh-CN" sz="1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_GB2312" panose="02010609030101010101" charset="-122"/>
                <a:ea typeface="仿宋_GB2312" panose="02010609030101010101" charset="-122"/>
              </a:rPr>
              <a:t>20</a:t>
            </a:r>
            <a:r>
              <a:rPr lang="zh-CN" altLang="en-US" sz="1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_GB2312" panose="02010609030101010101" charset="-122"/>
                <a:ea typeface="仿宋_GB2312" panose="02010609030101010101" charset="-122"/>
              </a:rPr>
              <a:t>岁，响应祖国号召</a:t>
            </a:r>
          </a:p>
          <a:p>
            <a:pPr algn="ctr">
              <a:lnSpc>
                <a:spcPct val="150000"/>
              </a:lnSpc>
            </a:pPr>
            <a:r>
              <a:rPr lang="zh-CN" altLang="en-US" sz="1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_GB2312" panose="02010609030101010101" charset="-122"/>
                <a:ea typeface="仿宋_GB2312" panose="02010609030101010101" charset="-122"/>
              </a:rPr>
              <a:t>雷锋参加了</a:t>
            </a:r>
            <a:r>
              <a:rPr lang="zh-CN" altLang="en-US" sz="1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_GB2312" panose="02010609030101010101" charset="-122"/>
                <a:ea typeface="仿宋_GB2312" panose="02010609030101010101" charset="-122"/>
              </a:rPr>
              <a:t>人民解放军</a:t>
            </a:r>
            <a:endParaRPr lang="zh-CN" altLang="en-US" sz="16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仿宋_GB2312" panose="02010609030101010101" charset="-122"/>
              <a:ea typeface="仿宋_GB2312" panose="02010609030101010101" charset="-122"/>
            </a:endParaRPr>
          </a:p>
          <a:p>
            <a:pPr algn="ctr">
              <a:lnSpc>
                <a:spcPct val="150000"/>
              </a:lnSpc>
            </a:pPr>
            <a:r>
              <a:rPr lang="zh-CN" altLang="en-US" sz="1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_GB2312" panose="02010609030101010101" charset="-122"/>
                <a:ea typeface="仿宋_GB2312" panose="02010609030101010101" charset="-122"/>
              </a:rPr>
              <a:t>无论在哪个位置</a:t>
            </a:r>
          </a:p>
          <a:p>
            <a:pPr algn="ctr">
              <a:lnSpc>
                <a:spcPct val="150000"/>
              </a:lnSpc>
            </a:pPr>
            <a:r>
              <a:rPr lang="zh-CN" altLang="en-US" sz="1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_GB2312" panose="02010609030101010101" charset="-122"/>
                <a:ea typeface="仿宋_GB2312" panose="02010609030101010101" charset="-122"/>
              </a:rPr>
              <a:t>他都奉献了全部的热情</a:t>
            </a:r>
          </a:p>
          <a:p>
            <a:pPr algn="ctr">
              <a:lnSpc>
                <a:spcPct val="150000"/>
              </a:lnSpc>
            </a:pPr>
            <a:r>
              <a:rPr lang="zh-CN" altLang="en-US" sz="1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_GB2312" panose="02010609030101010101" charset="-122"/>
                <a:ea typeface="仿宋_GB2312" panose="02010609030101010101" charset="-122"/>
              </a:rPr>
              <a:t>在自己的岗位上</a:t>
            </a:r>
          </a:p>
          <a:p>
            <a:pPr algn="ctr">
              <a:lnSpc>
                <a:spcPct val="150000"/>
              </a:lnSpc>
            </a:pPr>
            <a:r>
              <a:rPr lang="zh-CN" altLang="en-US" sz="1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_GB2312" panose="02010609030101010101" charset="-122"/>
                <a:ea typeface="仿宋_GB2312" panose="02010609030101010101" charset="-122"/>
              </a:rPr>
              <a:t>奋斗到生命的最后一刻</a:t>
            </a:r>
          </a:p>
        </p:txBody>
      </p:sp>
      <p:sp>
        <p:nvSpPr>
          <p:cNvPr id="4" name="文本框 3"/>
          <p:cNvSpPr txBox="1"/>
          <p:nvPr/>
        </p:nvSpPr>
        <p:spPr>
          <a:xfrm>
            <a:off x="954405" y="330199"/>
            <a:ext cx="3171993" cy="337185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r>
              <a:rPr lang="zh-CN" altLang="en-US" sz="1600" b="1" dirty="0" smtClean="0">
                <a:solidFill>
                  <a:schemeClr val="accent6">
                    <a:lumMod val="60000"/>
                    <a:lumOff val="4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_GB2312" panose="02010609030101010101" charset="-122"/>
                <a:ea typeface="仿宋_GB2312" panose="02010609030101010101" charset="-122"/>
                <a:cs typeface="仿宋_GB2312" panose="02010609030101010101" charset="-122"/>
              </a:rPr>
              <a:t>  </a:t>
            </a:r>
            <a:r>
              <a:rPr lang="zh-CN" altLang="en-US" sz="1600" dirty="0" smtClean="0">
                <a:gradFill>
                  <a:gsLst>
                    <a:gs pos="0">
                      <a:srgbClr val="9EE256"/>
                    </a:gs>
                    <a:gs pos="100000">
                      <a:srgbClr val="52762D"/>
                    </a:gs>
                  </a:gsLst>
                  <a:lin scaled="0"/>
                </a:gra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华文琥珀" panose="02010800040101010101" charset="-122"/>
                <a:ea typeface="华文琥珀" panose="02010800040101010101" charset="-122"/>
                <a:cs typeface="华文琥珀" panose="02010800040101010101" charset="-122"/>
              </a:rPr>
              <a:t>他</a:t>
            </a:r>
            <a:r>
              <a:rPr lang="zh-CN" altLang="en-US" sz="1600" dirty="0">
                <a:gradFill>
                  <a:gsLst>
                    <a:gs pos="0">
                      <a:srgbClr val="9EE256"/>
                    </a:gs>
                    <a:gs pos="100000">
                      <a:srgbClr val="52762D"/>
                    </a:gs>
                  </a:gsLst>
                  <a:lin scaled="0"/>
                </a:gra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华文琥珀" panose="02010800040101010101" charset="-122"/>
                <a:ea typeface="华文琥珀" panose="02010800040101010101" charset="-122"/>
                <a:cs typeface="华文琥珀" panose="02010800040101010101" charset="-122"/>
              </a:rPr>
              <a:t>是新中国的一颗“螺丝钉</a:t>
            </a:r>
            <a:r>
              <a:rPr lang="zh-CN" altLang="en-US" sz="1600" b="1" dirty="0">
                <a:gradFill>
                  <a:gsLst>
                    <a:gs pos="0">
                      <a:srgbClr val="9EE256"/>
                    </a:gs>
                    <a:gs pos="100000">
                      <a:srgbClr val="52762D"/>
                    </a:gs>
                  </a:gsLst>
                  <a:lin scaled="0"/>
                </a:gra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华文琥珀" panose="02010800040101010101" charset="-122"/>
                <a:ea typeface="华文琥珀" panose="02010800040101010101" charset="-122"/>
                <a:cs typeface="华文琥珀" panose="02010800040101010101" charset="-122"/>
              </a:rPr>
              <a:t>”</a:t>
            </a:r>
          </a:p>
        </p:txBody>
      </p:sp>
      <p:sp>
        <p:nvSpPr>
          <p:cNvPr id="5" name="文本框 4"/>
          <p:cNvSpPr txBox="1"/>
          <p:nvPr/>
        </p:nvSpPr>
        <p:spPr>
          <a:xfrm>
            <a:off x="954405" y="789940"/>
            <a:ext cx="7747000" cy="707886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r>
              <a:rPr lang="zh-CN" altLang="en-US" sz="1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_GB2312" panose="02010609030101010101" charset="-122"/>
                <a:ea typeface="仿宋_GB2312" panose="02010609030101010101" charset="-122"/>
                <a:cs typeface="仿宋_GB2312" panose="02010609030101010101" charset="-122"/>
              </a:rPr>
              <a:t>  还</a:t>
            </a:r>
            <a:r>
              <a:rPr lang="zh-CN" altLang="en-US" sz="1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_GB2312" panose="02010609030101010101" charset="-122"/>
                <a:ea typeface="仿宋_GB2312" panose="02010609030101010101" charset="-122"/>
                <a:cs typeface="仿宋_GB2312" panose="02010609030101010101" charset="-122"/>
              </a:rPr>
              <a:t>应该多做一些日常的、细小的、平凡的工作，少说漂亮话</a:t>
            </a:r>
            <a:r>
              <a:rPr lang="zh-CN" altLang="en-US" sz="1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_GB2312" panose="02010609030101010101" charset="-122"/>
                <a:ea typeface="仿宋_GB2312" panose="02010609030101010101" charset="-122"/>
                <a:cs typeface="仿宋_GB2312" panose="02010609030101010101" charset="-122"/>
              </a:rPr>
              <a:t>。</a:t>
            </a:r>
            <a:endParaRPr lang="zh-CN" altLang="en-US" sz="16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仿宋_GB2312" panose="02010609030101010101" charset="-122"/>
              <a:ea typeface="仿宋_GB2312" panose="02010609030101010101" charset="-122"/>
              <a:cs typeface="仿宋_GB2312" panose="02010609030101010101" charset="-122"/>
            </a:endParaRPr>
          </a:p>
          <a:p>
            <a:pPr algn="r">
              <a:lnSpc>
                <a:spcPct val="150000"/>
              </a:lnSpc>
            </a:pPr>
            <a:r>
              <a:rPr lang="en-US" altLang="zh-CN" sz="1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_GB2312" panose="02010609030101010101" charset="-122"/>
                <a:ea typeface="仿宋_GB2312" panose="02010609030101010101" charset="-122"/>
                <a:cs typeface="仿宋_GB2312" panose="02010609030101010101" charset="-122"/>
              </a:rPr>
              <a:t>——《</a:t>
            </a:r>
            <a:r>
              <a:rPr lang="zh-CN" altLang="en-US" sz="1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_GB2312" panose="02010609030101010101" charset="-122"/>
                <a:ea typeface="仿宋_GB2312" panose="02010609030101010101" charset="-122"/>
                <a:cs typeface="仿宋_GB2312" panose="02010609030101010101" charset="-122"/>
              </a:rPr>
              <a:t>雷锋日记</a:t>
            </a:r>
            <a:r>
              <a:rPr lang="en-US" altLang="zh-CN" sz="1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_GB2312" panose="02010609030101010101" charset="-122"/>
                <a:ea typeface="仿宋_GB2312" panose="02010609030101010101" charset="-122"/>
                <a:cs typeface="仿宋_GB2312" panose="02010609030101010101" charset="-122"/>
              </a:rPr>
              <a:t>》</a:t>
            </a:r>
            <a:endParaRPr lang="zh-CN" altLang="en-US" sz="16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仿宋_GB2312" panose="02010609030101010101" charset="-122"/>
              <a:ea typeface="仿宋_GB2312" panose="02010609030101010101" charset="-122"/>
              <a:cs typeface="仿宋_GB2312" panose="02010609030101010101" charset="-122"/>
            </a:endParaRPr>
          </a:p>
        </p:txBody>
      </p:sp>
      <p:pic>
        <p:nvPicPr>
          <p:cNvPr id="7" name="图片 6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63687" y="1635646"/>
            <a:ext cx="2090087" cy="301814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图片 2" descr="27447772_223801557000_2_meitu_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635" y="0"/>
            <a:ext cx="9144635" cy="5150485"/>
          </a:xfrm>
          <a:prstGeom prst="rect">
            <a:avLst/>
          </a:prstGeom>
        </p:spPr>
      </p:pic>
      <p:sp>
        <p:nvSpPr>
          <p:cNvPr id="2" name="矩形 1"/>
          <p:cNvSpPr/>
          <p:nvPr/>
        </p:nvSpPr>
        <p:spPr>
          <a:xfrm>
            <a:off x="4355976" y="555525"/>
            <a:ext cx="4048170" cy="440120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50000"/>
              </a:lnSpc>
            </a:pPr>
            <a:r>
              <a:rPr lang="zh-CN" altLang="en-US" sz="1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_GB2312" panose="02010609030101010101" charset="-122"/>
                <a:ea typeface="仿宋_GB2312" panose="02010609030101010101" charset="-122"/>
              </a:rPr>
              <a:t>凡做一事，必忠一事</a:t>
            </a:r>
          </a:p>
          <a:p>
            <a:pPr algn="ctr">
              <a:lnSpc>
                <a:spcPct val="150000"/>
              </a:lnSpc>
            </a:pPr>
            <a:r>
              <a:rPr lang="zh-CN" altLang="en-US" sz="1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_GB2312" panose="02010609030101010101" charset="-122"/>
                <a:ea typeface="仿宋_GB2312" panose="02010609030101010101" charset="-122"/>
              </a:rPr>
              <a:t>雷锋个子</a:t>
            </a:r>
            <a:r>
              <a:rPr lang="zh-CN" altLang="en-US" sz="1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_GB2312" panose="02010609030101010101" charset="-122"/>
                <a:ea typeface="仿宋_GB2312" panose="02010609030101010101" charset="-122"/>
              </a:rPr>
              <a:t>矮小</a:t>
            </a:r>
            <a:r>
              <a:rPr lang="zh-CN" altLang="en-US" sz="1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_GB2312" panose="02010609030101010101" charset="-122"/>
                <a:ea typeface="仿宋_GB2312" panose="02010609030101010101" charset="-122"/>
              </a:rPr>
              <a:t>，</a:t>
            </a:r>
            <a:r>
              <a:rPr lang="zh-CN" altLang="en-US" sz="1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_GB2312" panose="02010609030101010101" charset="-122"/>
                <a:ea typeface="仿宋_GB2312" panose="02010609030101010101" charset="-122"/>
              </a:rPr>
              <a:t>却</a:t>
            </a:r>
            <a:r>
              <a:rPr lang="zh-CN" altLang="en-US" sz="1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_GB2312" panose="02010609030101010101" charset="-122"/>
                <a:ea typeface="仿宋_GB2312" panose="02010609030101010101" charset="-122"/>
              </a:rPr>
              <a:t>把吊车开得最好</a:t>
            </a:r>
          </a:p>
          <a:p>
            <a:pPr algn="ctr">
              <a:lnSpc>
                <a:spcPct val="150000"/>
              </a:lnSpc>
            </a:pPr>
            <a:r>
              <a:rPr lang="zh-CN" altLang="en-US" sz="1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_GB2312" panose="02010609030101010101" charset="-122"/>
                <a:ea typeface="仿宋_GB2312" panose="02010609030101010101" charset="-122"/>
              </a:rPr>
              <a:t>他文化程度不</a:t>
            </a:r>
            <a:r>
              <a:rPr lang="zh-CN" altLang="en-US" sz="1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_GB2312" panose="02010609030101010101" charset="-122"/>
                <a:ea typeface="仿宋_GB2312" panose="02010609030101010101" charset="-122"/>
              </a:rPr>
              <a:t>高，却</a:t>
            </a:r>
            <a:r>
              <a:rPr lang="zh-CN" altLang="en-US" sz="1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_GB2312" panose="02010609030101010101" charset="-122"/>
                <a:ea typeface="仿宋_GB2312" panose="02010609030101010101" charset="-122"/>
              </a:rPr>
              <a:t>把出名的</a:t>
            </a:r>
            <a:r>
              <a:rPr lang="zh-CN" altLang="en-US" sz="1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_GB2312" panose="02010609030101010101" charset="-122"/>
                <a:ea typeface="仿宋_GB2312" panose="02010609030101010101" charset="-122"/>
              </a:rPr>
              <a:t>“油老虎”改造</a:t>
            </a:r>
            <a:r>
              <a:rPr lang="zh-CN" altLang="en-US" sz="1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_GB2312" panose="02010609030101010101" charset="-122"/>
                <a:ea typeface="仿宋_GB2312" panose="02010609030101010101" charset="-122"/>
              </a:rPr>
              <a:t>成节油标兵</a:t>
            </a:r>
            <a:r>
              <a:rPr lang="zh-CN" altLang="en-US" sz="1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_GB2312" panose="02010609030101010101" charset="-122"/>
                <a:ea typeface="仿宋_GB2312" panose="02010609030101010101" charset="-122"/>
              </a:rPr>
              <a:t>车</a:t>
            </a:r>
            <a:r>
              <a:rPr lang="zh-CN" altLang="en-US" sz="1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_GB2312" panose="02010609030101010101" charset="-122"/>
                <a:ea typeface="仿宋_GB2312" panose="02010609030101010101" charset="-122"/>
              </a:rPr>
              <a:t> </a:t>
            </a:r>
          </a:p>
          <a:p>
            <a:pPr algn="ctr">
              <a:lnSpc>
                <a:spcPct val="150000"/>
              </a:lnSpc>
            </a:pPr>
            <a:r>
              <a:rPr lang="zh-CN" altLang="en-US" sz="1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_GB2312" panose="02010609030101010101" charset="-122"/>
                <a:ea typeface="仿宋_GB2312" panose="02010609030101010101" charset="-122"/>
              </a:rPr>
              <a:t>在刺骨的风雪天里</a:t>
            </a:r>
          </a:p>
          <a:p>
            <a:pPr algn="ctr">
              <a:lnSpc>
                <a:spcPct val="150000"/>
              </a:lnSpc>
            </a:pPr>
            <a:r>
              <a:rPr lang="zh-CN" altLang="en-US" sz="1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_GB2312" panose="02010609030101010101" charset="-122"/>
                <a:ea typeface="仿宋_GB2312" panose="02010609030101010101" charset="-122"/>
              </a:rPr>
              <a:t>雷锋主动要求保养车辆</a:t>
            </a:r>
          </a:p>
          <a:p>
            <a:pPr algn="ctr">
              <a:lnSpc>
                <a:spcPct val="150000"/>
              </a:lnSpc>
            </a:pPr>
            <a:r>
              <a:rPr lang="zh-CN" altLang="en-US" sz="1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_GB2312" panose="02010609030101010101" charset="-122"/>
                <a:ea typeface="仿宋_GB2312" panose="02010609030101010101" charset="-122"/>
              </a:rPr>
              <a:t>手和铁质机件粘在一起</a:t>
            </a:r>
          </a:p>
          <a:p>
            <a:pPr algn="ctr">
              <a:lnSpc>
                <a:spcPct val="150000"/>
              </a:lnSpc>
            </a:pPr>
            <a:r>
              <a:rPr lang="zh-CN" altLang="en-US" sz="1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_GB2312" panose="02010609030101010101" charset="-122"/>
                <a:ea typeface="仿宋_GB2312" panose="02010609030101010101" charset="-122"/>
              </a:rPr>
              <a:t>伸进汽油里针扎一样的疼</a:t>
            </a:r>
          </a:p>
          <a:p>
            <a:pPr algn="ctr">
              <a:lnSpc>
                <a:spcPct val="150000"/>
              </a:lnSpc>
            </a:pPr>
            <a:r>
              <a:rPr lang="zh-CN" altLang="en-US" sz="1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_GB2312" panose="02010609030101010101" charset="-122"/>
                <a:ea typeface="仿宋_GB2312" panose="02010609030101010101" charset="-122"/>
              </a:rPr>
              <a:t>他野外苦战八个多小时</a:t>
            </a:r>
          </a:p>
          <a:p>
            <a:pPr algn="ctr"/>
            <a:r>
              <a:rPr lang="zh-CN" altLang="en-US" sz="1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_GB2312" panose="02010609030101010101" charset="-122"/>
                <a:ea typeface="仿宋_GB2312" panose="02010609030101010101" charset="-122"/>
              </a:rPr>
              <a:t>终于保证了车辆能够随时</a:t>
            </a:r>
            <a:r>
              <a:rPr lang="zh-CN" altLang="en-US" sz="1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_GB2312" panose="02010609030101010101" charset="-122"/>
                <a:ea typeface="仿宋_GB2312" panose="02010609030101010101" charset="-122"/>
              </a:rPr>
              <a:t>开动</a:t>
            </a:r>
            <a:endParaRPr lang="en-US" altLang="zh-CN" sz="1600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仿宋_GB2312" panose="02010609030101010101" charset="-122"/>
              <a:ea typeface="仿宋_GB2312" panose="02010609030101010101" charset="-122"/>
            </a:endParaRPr>
          </a:p>
          <a:p>
            <a:pPr algn="ctr">
              <a:lnSpc>
                <a:spcPct val="150000"/>
              </a:lnSpc>
            </a:pPr>
            <a:r>
              <a:rPr lang="zh-CN" altLang="en-US" sz="1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_GB2312" panose="02010609030101010101" charset="-122"/>
                <a:ea typeface="仿宋_GB2312" panose="02010609030101010101" charset="-122"/>
              </a:rPr>
              <a:t>正是</a:t>
            </a:r>
            <a:r>
              <a:rPr lang="zh-CN" altLang="en-US" sz="1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_GB2312" panose="02010609030101010101" charset="-122"/>
                <a:ea typeface="仿宋_GB2312" panose="02010609030101010101" charset="-122"/>
              </a:rPr>
              <a:t>这些平凡而具体的工作实践</a:t>
            </a:r>
          </a:p>
          <a:p>
            <a:pPr algn="ctr">
              <a:lnSpc>
                <a:spcPct val="150000"/>
              </a:lnSpc>
            </a:pPr>
            <a:r>
              <a:rPr lang="zh-CN" altLang="en-US" sz="1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_GB2312" panose="02010609030101010101" charset="-122"/>
                <a:ea typeface="仿宋_GB2312" panose="02010609030101010101" charset="-122"/>
              </a:rPr>
              <a:t>串起了雷锋闪光的短暂</a:t>
            </a:r>
            <a:r>
              <a:rPr lang="zh-CN" altLang="en-US" sz="1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_GB2312" panose="02010609030101010101" charset="-122"/>
                <a:ea typeface="仿宋_GB2312" panose="02010609030101010101" charset="-122"/>
              </a:rPr>
              <a:t>一生</a:t>
            </a:r>
            <a:endParaRPr lang="zh-CN" altLang="en-US" sz="16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仿宋_GB2312" panose="02010609030101010101" charset="-122"/>
              <a:ea typeface="仿宋_GB2312" panose="02010609030101010101" charset="-122"/>
            </a:endParaRPr>
          </a:p>
        </p:txBody>
      </p:sp>
      <p:pic>
        <p:nvPicPr>
          <p:cNvPr id="4" name="图片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59632" y="991932"/>
            <a:ext cx="2779720" cy="3528392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图片 5" descr="27447772_223801557000_2_meitu_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635" y="0"/>
            <a:ext cx="9144635" cy="5150485"/>
          </a:xfrm>
          <a:prstGeom prst="rect">
            <a:avLst/>
          </a:prstGeom>
        </p:spPr>
      </p:pic>
      <p:sp>
        <p:nvSpPr>
          <p:cNvPr id="3" name="文本框 2"/>
          <p:cNvSpPr txBox="1"/>
          <p:nvPr/>
        </p:nvSpPr>
        <p:spPr>
          <a:xfrm>
            <a:off x="4067944" y="1563227"/>
            <a:ext cx="4722664" cy="3415030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pPr algn="ctr">
              <a:lnSpc>
                <a:spcPct val="150000"/>
              </a:lnSpc>
            </a:pPr>
            <a:r>
              <a:rPr lang="zh-CN" altLang="en-US" sz="1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" panose="02010609060101010101" charset="-122"/>
                <a:ea typeface="仿宋" panose="02010609060101010101" charset="-122"/>
                <a:cs typeface="仿宋" panose="02010609060101010101" charset="-122"/>
              </a:rPr>
              <a:t>天暖</a:t>
            </a:r>
            <a:r>
              <a:rPr lang="zh-CN" altLang="en-US" sz="1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" panose="02010609060101010101" charset="-122"/>
                <a:ea typeface="仿宋" panose="02010609060101010101" charset="-122"/>
                <a:cs typeface="仿宋" panose="02010609060101010101" charset="-122"/>
              </a:rPr>
              <a:t>了，连队</a:t>
            </a:r>
            <a:r>
              <a:rPr lang="zh-CN" altLang="en-US" sz="1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" panose="02010609060101010101" charset="-122"/>
                <a:ea typeface="仿宋" panose="02010609060101010101" charset="-122"/>
                <a:cs typeface="仿宋" panose="02010609060101010101" charset="-122"/>
              </a:rPr>
              <a:t>里发放夏衣，每人两套</a:t>
            </a:r>
          </a:p>
          <a:p>
            <a:pPr algn="ctr">
              <a:lnSpc>
                <a:spcPct val="150000"/>
              </a:lnSpc>
            </a:pPr>
            <a:r>
              <a:rPr lang="zh-CN" altLang="en-US" sz="1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" panose="02010609060101010101" charset="-122"/>
                <a:ea typeface="仿宋" panose="02010609060101010101" charset="-122"/>
                <a:cs typeface="仿宋" panose="02010609060101010101" charset="-122"/>
              </a:rPr>
              <a:t>发到雷锋的时候，他却只肯要一套</a:t>
            </a:r>
          </a:p>
          <a:p>
            <a:pPr algn="ctr">
              <a:lnSpc>
                <a:spcPct val="150000"/>
              </a:lnSpc>
            </a:pPr>
            <a:r>
              <a:rPr lang="zh-CN" altLang="en-US" sz="1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" panose="02010609060101010101" charset="-122"/>
                <a:ea typeface="仿宋" panose="02010609060101010101" charset="-122"/>
                <a:cs typeface="仿宋" panose="02010609060101010101" charset="-122"/>
              </a:rPr>
              <a:t>要求把省下来的交给</a:t>
            </a:r>
            <a:r>
              <a:rPr lang="zh-CN" altLang="en-US" sz="1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" panose="02010609060101010101" charset="-122"/>
                <a:ea typeface="仿宋" panose="02010609060101010101" charset="-122"/>
                <a:cs typeface="仿宋" panose="02010609060101010101" charset="-122"/>
              </a:rPr>
              <a:t>国家</a:t>
            </a:r>
            <a:r>
              <a:rPr lang="zh-CN" altLang="en-US" sz="1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" panose="02010609060101010101" charset="-122"/>
                <a:ea typeface="仿宋" panose="02010609060101010101" charset="-122"/>
                <a:cs typeface="仿宋" panose="02010609060101010101" charset="-122"/>
              </a:rPr>
              <a:t> </a:t>
            </a:r>
          </a:p>
          <a:p>
            <a:pPr algn="ctr">
              <a:lnSpc>
                <a:spcPct val="150000"/>
              </a:lnSpc>
            </a:pPr>
            <a:r>
              <a:rPr lang="zh-CN" altLang="en-US" sz="1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" panose="02010609060101010101" charset="-122"/>
                <a:ea typeface="仿宋" panose="02010609060101010101" charset="-122"/>
                <a:cs typeface="仿宋" panose="02010609060101010101" charset="-122"/>
              </a:rPr>
              <a:t>他的袜子，补了一层又一</a:t>
            </a:r>
            <a:r>
              <a:rPr lang="zh-CN" altLang="en-US" sz="1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" panose="02010609060101010101" charset="-122"/>
                <a:ea typeface="仿宋" panose="02010609060101010101" charset="-122"/>
                <a:cs typeface="仿宋" panose="02010609060101010101" charset="-122"/>
              </a:rPr>
              <a:t>层，</a:t>
            </a:r>
            <a:endParaRPr lang="en-US" altLang="zh-CN" sz="1600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仿宋" panose="02010609060101010101" charset="-122"/>
              <a:ea typeface="仿宋" panose="02010609060101010101" charset="-122"/>
              <a:cs typeface="仿宋" panose="02010609060101010101" charset="-122"/>
            </a:endParaRPr>
          </a:p>
          <a:p>
            <a:pPr algn="ctr">
              <a:lnSpc>
                <a:spcPct val="150000"/>
              </a:lnSpc>
            </a:pPr>
            <a:r>
              <a:rPr lang="zh-CN" altLang="en-US" sz="1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" panose="02010609060101010101" charset="-122"/>
                <a:ea typeface="仿宋" panose="02010609060101010101" charset="-122"/>
                <a:cs typeface="仿宋" panose="02010609060101010101" charset="-122"/>
              </a:rPr>
              <a:t>搪瓷</a:t>
            </a:r>
            <a:r>
              <a:rPr lang="zh-CN" altLang="en-US" sz="1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" panose="02010609060101010101" charset="-122"/>
                <a:ea typeface="仿宋" panose="02010609060101010101" charset="-122"/>
                <a:cs typeface="仿宋" panose="02010609060101010101" charset="-122"/>
              </a:rPr>
              <a:t>脸盆、漱口杯几乎掉光了</a:t>
            </a:r>
            <a:r>
              <a:rPr lang="zh-CN" altLang="en-US" sz="1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" panose="02010609060101010101" charset="-122"/>
                <a:ea typeface="仿宋" panose="02010609060101010101" charset="-122"/>
                <a:cs typeface="仿宋" panose="02010609060101010101" charset="-122"/>
              </a:rPr>
              <a:t>搪瓷也</a:t>
            </a:r>
            <a:r>
              <a:rPr lang="zh-CN" altLang="en-US" sz="1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" panose="02010609060101010101" charset="-122"/>
                <a:ea typeface="仿宋" panose="02010609060101010101" charset="-122"/>
                <a:cs typeface="仿宋" panose="02010609060101010101" charset="-122"/>
              </a:rPr>
              <a:t>舍不得买新</a:t>
            </a:r>
            <a:r>
              <a:rPr lang="zh-CN" altLang="en-US" sz="1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" panose="02010609060101010101" charset="-122"/>
                <a:ea typeface="仿宋" panose="02010609060101010101" charset="-122"/>
                <a:cs typeface="仿宋" panose="02010609060101010101" charset="-122"/>
              </a:rPr>
              <a:t>的</a:t>
            </a:r>
            <a:endParaRPr lang="en-US" altLang="zh-CN" sz="1600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仿宋" panose="02010609060101010101" charset="-122"/>
              <a:ea typeface="仿宋" panose="02010609060101010101" charset="-122"/>
              <a:cs typeface="仿宋" panose="02010609060101010101" charset="-122"/>
            </a:endParaRPr>
          </a:p>
          <a:p>
            <a:pPr algn="ctr">
              <a:lnSpc>
                <a:spcPct val="150000"/>
              </a:lnSpc>
            </a:pPr>
            <a:r>
              <a:rPr lang="zh-CN" altLang="en-US" sz="1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" panose="02010609060101010101" charset="-122"/>
                <a:ea typeface="仿宋" panose="02010609060101010101" charset="-122"/>
                <a:cs typeface="仿宋" panose="02010609060101010101" charset="-122"/>
              </a:rPr>
              <a:t>有</a:t>
            </a:r>
            <a:r>
              <a:rPr lang="zh-CN" altLang="en-US" sz="1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" panose="02010609060101010101" charset="-122"/>
                <a:ea typeface="仿宋" panose="02010609060101010101" charset="-122"/>
                <a:cs typeface="仿宋" panose="02010609060101010101" charset="-122"/>
              </a:rPr>
              <a:t>同志不解地问</a:t>
            </a:r>
            <a:r>
              <a:rPr lang="zh-CN" altLang="en-US" sz="1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" panose="02010609060101010101" charset="-122"/>
                <a:ea typeface="仿宋" panose="02010609060101010101" charset="-122"/>
                <a:cs typeface="仿宋" panose="02010609060101010101" charset="-122"/>
              </a:rPr>
              <a:t>：“</a:t>
            </a:r>
            <a:r>
              <a:rPr lang="zh-CN" altLang="en-US" sz="1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" panose="02010609060101010101" charset="-122"/>
                <a:ea typeface="仿宋" panose="02010609060101010101" charset="-122"/>
                <a:cs typeface="仿宋" panose="02010609060101010101" charset="-122"/>
              </a:rPr>
              <a:t>雷锋呀，你就一个人</a:t>
            </a:r>
            <a:r>
              <a:rPr lang="zh-CN" altLang="en-US" sz="1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" panose="02010609060101010101" charset="-122"/>
                <a:ea typeface="仿宋" panose="02010609060101010101" charset="-122"/>
                <a:cs typeface="仿宋" panose="02010609060101010101" charset="-122"/>
              </a:rPr>
              <a:t>，</a:t>
            </a:r>
          </a:p>
          <a:p>
            <a:pPr algn="ctr">
              <a:lnSpc>
                <a:spcPct val="150000"/>
              </a:lnSpc>
            </a:pPr>
            <a:r>
              <a:rPr lang="zh-CN" altLang="en-US" sz="1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" panose="02010609060101010101" charset="-122"/>
                <a:ea typeface="仿宋" panose="02010609060101010101" charset="-122"/>
                <a:cs typeface="仿宋" panose="02010609060101010101" charset="-122"/>
              </a:rPr>
              <a:t>没家没业的，干吗这样苦熬自己？”</a:t>
            </a:r>
          </a:p>
          <a:p>
            <a:pPr algn="ctr">
              <a:lnSpc>
                <a:spcPct val="150000"/>
              </a:lnSpc>
            </a:pPr>
            <a:r>
              <a:rPr lang="zh-CN" altLang="en-US" sz="1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" panose="02010609060101010101" charset="-122"/>
                <a:ea typeface="仿宋" panose="02010609060101010101" charset="-122"/>
                <a:cs typeface="仿宋" panose="02010609060101010101" charset="-122"/>
              </a:rPr>
              <a:t>他</a:t>
            </a:r>
            <a:r>
              <a:rPr lang="zh-CN" altLang="en-US" sz="1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" panose="02010609060101010101" charset="-122"/>
                <a:ea typeface="仿宋" panose="02010609060101010101" charset="-122"/>
                <a:cs typeface="仿宋" panose="02010609060101010101" charset="-122"/>
              </a:rPr>
              <a:t>回答说</a:t>
            </a:r>
            <a:r>
              <a:rPr lang="zh-CN" altLang="en-US" sz="1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" panose="02010609060101010101" charset="-122"/>
                <a:ea typeface="仿宋" panose="02010609060101010101" charset="-122"/>
                <a:cs typeface="仿宋" panose="02010609060101010101" charset="-122"/>
              </a:rPr>
              <a:t>：“</a:t>
            </a:r>
            <a:r>
              <a:rPr lang="zh-CN" altLang="en-US" sz="1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" panose="02010609060101010101" charset="-122"/>
                <a:ea typeface="仿宋" panose="02010609060101010101" charset="-122"/>
                <a:cs typeface="仿宋" panose="02010609060101010101" charset="-122"/>
              </a:rPr>
              <a:t>谁说我没家没业？</a:t>
            </a:r>
          </a:p>
          <a:p>
            <a:pPr algn="ctr">
              <a:lnSpc>
                <a:spcPct val="150000"/>
              </a:lnSpc>
            </a:pPr>
            <a:r>
              <a:rPr lang="zh-CN" altLang="en-US" sz="1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" panose="02010609060101010101" charset="-122"/>
                <a:ea typeface="仿宋" panose="02010609060101010101" charset="-122"/>
                <a:cs typeface="仿宋" panose="02010609060101010101" charset="-122"/>
              </a:rPr>
              <a:t>我们祖国大家庭有六亿多人口呢。</a:t>
            </a:r>
            <a:r>
              <a:rPr lang="zh-CN" altLang="en-US" sz="1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" panose="02010609060101010101" charset="-122"/>
                <a:ea typeface="仿宋" panose="02010609060101010101" charset="-122"/>
                <a:cs typeface="仿宋" panose="02010609060101010101" charset="-122"/>
              </a:rPr>
              <a:t>”</a:t>
            </a:r>
            <a:endParaRPr lang="zh-CN" altLang="en-US" sz="16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仿宋" panose="02010609060101010101" charset="-122"/>
              <a:ea typeface="仿宋" panose="02010609060101010101" charset="-122"/>
              <a:cs typeface="仿宋" panose="02010609060101010101" charset="-122"/>
            </a:endParaRPr>
          </a:p>
        </p:txBody>
      </p:sp>
      <p:sp>
        <p:nvSpPr>
          <p:cNvPr id="4" name="文本框 3"/>
          <p:cNvSpPr txBox="1"/>
          <p:nvPr/>
        </p:nvSpPr>
        <p:spPr>
          <a:xfrm>
            <a:off x="934909" y="205419"/>
            <a:ext cx="3519170" cy="338554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r>
              <a:rPr lang="en-US" altLang="zh-CN" sz="1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_GB2312" panose="02010609030101010101" charset="-122"/>
                <a:ea typeface="仿宋_GB2312" panose="02010609030101010101" charset="-122"/>
                <a:cs typeface="仿宋_GB2312" panose="02010609030101010101" charset="-122"/>
              </a:rPr>
              <a:t>  </a:t>
            </a:r>
            <a:r>
              <a:rPr lang="zh-CN" altLang="en-US" sz="1600" dirty="0" smtClean="0">
                <a:gradFill>
                  <a:gsLst>
                    <a:gs pos="0">
                      <a:srgbClr val="9EE256"/>
                    </a:gs>
                    <a:gs pos="100000">
                      <a:srgbClr val="52762D"/>
                    </a:gs>
                  </a:gsLst>
                  <a:lin scaled="0"/>
                </a:gra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华文琥珀" panose="02010800040101010101" charset="-122"/>
                <a:ea typeface="华文琥珀" panose="02010800040101010101" charset="-122"/>
                <a:cs typeface="华文琥珀" panose="02010800040101010101" charset="-122"/>
              </a:rPr>
              <a:t>他</a:t>
            </a:r>
            <a:r>
              <a:rPr lang="zh-CN" altLang="en-US" sz="1600" dirty="0">
                <a:gradFill>
                  <a:gsLst>
                    <a:gs pos="0">
                      <a:srgbClr val="9EE256"/>
                    </a:gs>
                    <a:gs pos="100000">
                      <a:srgbClr val="52762D"/>
                    </a:gs>
                  </a:gsLst>
                  <a:lin scaled="0"/>
                </a:gra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华文琥珀" panose="02010800040101010101" charset="-122"/>
                <a:ea typeface="华文琥珀" panose="02010800040101010101" charset="-122"/>
                <a:cs typeface="华文琥珀" panose="02010800040101010101" charset="-122"/>
              </a:rPr>
              <a:t>是可敬可爱的“傻子”</a:t>
            </a:r>
          </a:p>
        </p:txBody>
      </p:sp>
      <p:sp>
        <p:nvSpPr>
          <p:cNvPr id="5" name="文本框 4"/>
          <p:cNvSpPr txBox="1"/>
          <p:nvPr/>
        </p:nvSpPr>
        <p:spPr>
          <a:xfrm>
            <a:off x="1187624" y="627534"/>
            <a:ext cx="7747000" cy="829945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pPr algn="r">
              <a:lnSpc>
                <a:spcPct val="150000"/>
              </a:lnSpc>
            </a:pPr>
            <a:r>
              <a:rPr lang="zh-CN" altLang="en-US" sz="1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" panose="02010609060101010101" charset="-122"/>
                <a:ea typeface="仿宋" panose="02010609060101010101" charset="-122"/>
                <a:cs typeface="仿宋" panose="02010609060101010101" charset="-122"/>
              </a:rPr>
              <a:t>我</a:t>
            </a:r>
            <a:r>
              <a:rPr lang="zh-CN" altLang="en-US" sz="1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" panose="02010609060101010101" charset="-122"/>
                <a:ea typeface="仿宋" panose="02010609060101010101" charset="-122"/>
                <a:cs typeface="仿宋" panose="02010609060101010101" charset="-122"/>
              </a:rPr>
              <a:t>是人民的勤务员，自己辛苦点，多帮人民做点好事，这就是我最大的快乐和幸福。</a:t>
            </a:r>
            <a:br>
              <a:rPr lang="zh-CN" altLang="en-US" sz="1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" panose="02010609060101010101" charset="-122"/>
                <a:ea typeface="仿宋" panose="02010609060101010101" charset="-122"/>
                <a:cs typeface="仿宋" panose="02010609060101010101" charset="-122"/>
              </a:rPr>
            </a:br>
            <a:r>
              <a:rPr lang="en-US" altLang="zh-CN" sz="1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" panose="02010609060101010101" charset="-122"/>
                <a:ea typeface="仿宋" panose="02010609060101010101" charset="-122"/>
                <a:cs typeface="仿宋" panose="02010609060101010101" charset="-122"/>
              </a:rPr>
              <a:t>——《</a:t>
            </a:r>
            <a:r>
              <a:rPr lang="zh-CN" altLang="en-US" sz="1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" panose="02010609060101010101" charset="-122"/>
                <a:ea typeface="仿宋" panose="02010609060101010101" charset="-122"/>
                <a:cs typeface="仿宋" panose="02010609060101010101" charset="-122"/>
              </a:rPr>
              <a:t>雷锋日记</a:t>
            </a:r>
            <a:r>
              <a:rPr lang="en-US" altLang="zh-CN" sz="1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" panose="02010609060101010101" charset="-122"/>
                <a:ea typeface="仿宋" panose="02010609060101010101" charset="-122"/>
                <a:cs typeface="仿宋" panose="02010609060101010101" charset="-122"/>
              </a:rPr>
              <a:t>》</a:t>
            </a:r>
            <a:endParaRPr lang="zh-CN" altLang="en-US" sz="16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仿宋" panose="02010609060101010101" charset="-122"/>
              <a:ea typeface="仿宋" panose="02010609060101010101" charset="-122"/>
              <a:cs typeface="仿宋" panose="02010609060101010101" charset="-122"/>
            </a:endParaRPr>
          </a:p>
        </p:txBody>
      </p:sp>
      <p:pic>
        <p:nvPicPr>
          <p:cNvPr id="7" name="图片 6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9552" y="2139701"/>
            <a:ext cx="3357273" cy="1913285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图片 4" descr="27447772_223801557000_2_meitu_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635" y="0"/>
            <a:ext cx="9144635" cy="5150485"/>
          </a:xfrm>
          <a:prstGeom prst="rect">
            <a:avLst/>
          </a:prstGeom>
        </p:spPr>
      </p:pic>
      <p:pic>
        <p:nvPicPr>
          <p:cNvPr id="4" name="图片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03648" y="1413276"/>
            <a:ext cx="2707332" cy="2905368"/>
          </a:xfrm>
          <a:prstGeom prst="rect">
            <a:avLst/>
          </a:prstGeom>
        </p:spPr>
      </p:pic>
      <p:sp>
        <p:nvSpPr>
          <p:cNvPr id="6" name="矩形 5"/>
          <p:cNvSpPr/>
          <p:nvPr/>
        </p:nvSpPr>
        <p:spPr>
          <a:xfrm>
            <a:off x="4384340" y="943906"/>
            <a:ext cx="3861296" cy="34150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50000"/>
              </a:lnSpc>
            </a:pPr>
            <a:r>
              <a:rPr lang="zh-CN" altLang="en-US" sz="1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" panose="02010609060101010101" charset="-122"/>
                <a:ea typeface="仿宋" panose="02010609060101010101" charset="-122"/>
                <a:cs typeface="仿宋" panose="02010609060101010101" charset="-122"/>
              </a:rPr>
              <a:t>火车</a:t>
            </a:r>
            <a:r>
              <a:rPr lang="zh-CN" altLang="en-US" sz="1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" panose="02010609060101010101" charset="-122"/>
                <a:ea typeface="仿宋" panose="02010609060101010101" charset="-122"/>
                <a:cs typeface="仿宋" panose="02010609060101010101" charset="-122"/>
              </a:rPr>
              <a:t>上</a:t>
            </a:r>
            <a:endParaRPr lang="zh-CN" altLang="en-US" sz="16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仿宋" panose="02010609060101010101" charset="-122"/>
              <a:ea typeface="仿宋" panose="02010609060101010101" charset="-122"/>
              <a:cs typeface="仿宋" panose="02010609060101010101" charset="-122"/>
            </a:endParaRPr>
          </a:p>
          <a:p>
            <a:pPr algn="ctr">
              <a:lnSpc>
                <a:spcPct val="150000"/>
              </a:lnSpc>
            </a:pPr>
            <a:r>
              <a:rPr lang="zh-CN" altLang="en-US" sz="1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" panose="02010609060101010101" charset="-122"/>
                <a:ea typeface="仿宋" panose="02010609060101010101" charset="-122"/>
                <a:cs typeface="仿宋" panose="02010609060101010101" charset="-122"/>
              </a:rPr>
              <a:t>雷锋为老大娘</a:t>
            </a:r>
            <a:r>
              <a:rPr lang="zh-CN" altLang="en-US" sz="1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" panose="02010609060101010101" charset="-122"/>
                <a:ea typeface="仿宋" panose="02010609060101010101" charset="-122"/>
                <a:cs typeface="仿宋" panose="02010609060101010101" charset="-122"/>
              </a:rPr>
              <a:t>让座</a:t>
            </a:r>
            <a:endParaRPr lang="zh-CN" altLang="en-US" sz="16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仿宋" panose="02010609060101010101" charset="-122"/>
              <a:ea typeface="仿宋" panose="02010609060101010101" charset="-122"/>
              <a:cs typeface="仿宋" panose="02010609060101010101" charset="-122"/>
            </a:endParaRPr>
          </a:p>
          <a:p>
            <a:pPr algn="ctr">
              <a:lnSpc>
                <a:spcPct val="150000"/>
              </a:lnSpc>
            </a:pPr>
            <a:r>
              <a:rPr lang="zh-CN" altLang="en-US" sz="1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" panose="02010609060101010101" charset="-122"/>
                <a:ea typeface="仿宋" panose="02010609060101010101" charset="-122"/>
                <a:cs typeface="仿宋" panose="02010609060101010101" charset="-122"/>
              </a:rPr>
              <a:t>打扫车厢、给旅客们倒</a:t>
            </a:r>
            <a:r>
              <a:rPr lang="zh-CN" altLang="en-US" sz="1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" panose="02010609060101010101" charset="-122"/>
                <a:ea typeface="仿宋" panose="02010609060101010101" charset="-122"/>
                <a:cs typeface="仿宋" panose="02010609060101010101" charset="-122"/>
              </a:rPr>
              <a:t>开水</a:t>
            </a:r>
            <a:endParaRPr lang="zh-CN" altLang="en-US" sz="16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仿宋" panose="02010609060101010101" charset="-122"/>
              <a:ea typeface="仿宋" panose="02010609060101010101" charset="-122"/>
              <a:cs typeface="仿宋" panose="02010609060101010101" charset="-122"/>
            </a:endParaRPr>
          </a:p>
          <a:p>
            <a:pPr algn="ctr">
              <a:lnSpc>
                <a:spcPct val="150000"/>
              </a:lnSpc>
            </a:pPr>
            <a:r>
              <a:rPr lang="zh-CN" altLang="en-US" sz="1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" panose="02010609060101010101" charset="-122"/>
                <a:ea typeface="仿宋" panose="02010609060101010101" charset="-122"/>
                <a:cs typeface="仿宋" panose="02010609060101010101" charset="-122"/>
              </a:rPr>
              <a:t>在刺骨的北风</a:t>
            </a:r>
            <a:r>
              <a:rPr lang="zh-CN" altLang="en-US" sz="1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" panose="02010609060101010101" charset="-122"/>
                <a:ea typeface="仿宋" panose="02010609060101010101" charset="-122"/>
                <a:cs typeface="仿宋" panose="02010609060101010101" charset="-122"/>
              </a:rPr>
              <a:t>里</a:t>
            </a:r>
            <a:endParaRPr lang="zh-CN" altLang="en-US" sz="16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仿宋" panose="02010609060101010101" charset="-122"/>
              <a:ea typeface="仿宋" panose="02010609060101010101" charset="-122"/>
              <a:cs typeface="仿宋" panose="02010609060101010101" charset="-122"/>
            </a:endParaRPr>
          </a:p>
          <a:p>
            <a:pPr algn="ctr">
              <a:lnSpc>
                <a:spcPct val="150000"/>
              </a:lnSpc>
            </a:pPr>
            <a:r>
              <a:rPr lang="zh-CN" altLang="en-US" sz="1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" panose="02010609060101010101" charset="-122"/>
                <a:ea typeface="仿宋" panose="02010609060101010101" charset="-122"/>
                <a:cs typeface="仿宋" panose="02010609060101010101" charset="-122"/>
              </a:rPr>
              <a:t>摘下自己的</a:t>
            </a:r>
            <a:r>
              <a:rPr lang="zh-CN" altLang="en-US" sz="1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" panose="02010609060101010101" charset="-122"/>
                <a:ea typeface="仿宋" panose="02010609060101010101" charset="-122"/>
                <a:cs typeface="仿宋" panose="02010609060101010101" charset="-122"/>
              </a:rPr>
              <a:t>手套</a:t>
            </a:r>
            <a:endParaRPr lang="zh-CN" altLang="en-US" sz="16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仿宋" panose="02010609060101010101" charset="-122"/>
              <a:ea typeface="仿宋" panose="02010609060101010101" charset="-122"/>
              <a:cs typeface="仿宋" panose="02010609060101010101" charset="-122"/>
            </a:endParaRPr>
          </a:p>
          <a:p>
            <a:pPr algn="ctr">
              <a:lnSpc>
                <a:spcPct val="150000"/>
              </a:lnSpc>
            </a:pPr>
            <a:r>
              <a:rPr lang="zh-CN" altLang="en-US" sz="1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" panose="02010609060101010101" charset="-122"/>
                <a:ea typeface="仿宋" panose="02010609060101010101" charset="-122"/>
                <a:cs typeface="仿宋" panose="02010609060101010101" charset="-122"/>
              </a:rPr>
              <a:t>送给陌生的</a:t>
            </a:r>
            <a:r>
              <a:rPr lang="zh-CN" altLang="en-US" sz="1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" panose="02010609060101010101" charset="-122"/>
                <a:ea typeface="仿宋" panose="02010609060101010101" charset="-122"/>
                <a:cs typeface="仿宋" panose="02010609060101010101" charset="-122"/>
              </a:rPr>
              <a:t>老太太</a:t>
            </a:r>
            <a:endParaRPr lang="zh-CN" altLang="en-US" sz="16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仿宋" panose="02010609060101010101" charset="-122"/>
              <a:ea typeface="仿宋" panose="02010609060101010101" charset="-122"/>
              <a:cs typeface="仿宋" panose="02010609060101010101" charset="-122"/>
            </a:endParaRPr>
          </a:p>
          <a:p>
            <a:pPr algn="ctr">
              <a:lnSpc>
                <a:spcPct val="150000"/>
              </a:lnSpc>
            </a:pPr>
            <a:r>
              <a:rPr lang="zh-CN" altLang="en-US" sz="1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" panose="02010609060101010101" charset="-122"/>
                <a:ea typeface="仿宋" panose="02010609060101010101" charset="-122"/>
                <a:cs typeface="仿宋" panose="02010609060101010101" charset="-122"/>
              </a:rPr>
              <a:t>人们都说他</a:t>
            </a:r>
            <a:r>
              <a:rPr lang="zh-CN" altLang="en-US" sz="1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" panose="02010609060101010101" charset="-122"/>
                <a:ea typeface="仿宋" panose="02010609060101010101" charset="-122"/>
                <a:cs typeface="仿宋" panose="02010609060101010101" charset="-122"/>
              </a:rPr>
              <a:t>傻</a:t>
            </a:r>
            <a:endParaRPr lang="zh-CN" altLang="en-US" sz="16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仿宋" panose="02010609060101010101" charset="-122"/>
              <a:ea typeface="仿宋" panose="02010609060101010101" charset="-122"/>
              <a:cs typeface="仿宋" panose="02010609060101010101" charset="-122"/>
            </a:endParaRPr>
          </a:p>
          <a:p>
            <a:pPr algn="ctr">
              <a:lnSpc>
                <a:spcPct val="150000"/>
              </a:lnSpc>
            </a:pPr>
            <a:r>
              <a:rPr lang="zh-CN" altLang="en-US" sz="1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" panose="02010609060101010101" charset="-122"/>
                <a:ea typeface="仿宋" panose="02010609060101010101" charset="-122"/>
                <a:cs typeface="仿宋" panose="02010609060101010101" charset="-122"/>
              </a:rPr>
              <a:t>他却在日记里</a:t>
            </a:r>
            <a:r>
              <a:rPr lang="zh-CN" altLang="en-US" sz="1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" panose="02010609060101010101" charset="-122"/>
                <a:ea typeface="仿宋" panose="02010609060101010101" charset="-122"/>
                <a:cs typeface="仿宋" panose="02010609060101010101" charset="-122"/>
              </a:rPr>
              <a:t>说</a:t>
            </a:r>
            <a:endParaRPr lang="zh-CN" altLang="en-US" sz="16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仿宋" panose="02010609060101010101" charset="-122"/>
              <a:ea typeface="仿宋" panose="02010609060101010101" charset="-122"/>
              <a:cs typeface="仿宋" panose="02010609060101010101" charset="-122"/>
            </a:endParaRPr>
          </a:p>
          <a:p>
            <a:pPr algn="ctr">
              <a:lnSpc>
                <a:spcPct val="150000"/>
              </a:lnSpc>
            </a:pPr>
            <a:r>
              <a:rPr lang="zh-CN" altLang="en-US" sz="1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" panose="02010609060101010101" charset="-122"/>
                <a:ea typeface="仿宋" panose="02010609060101010101" charset="-122"/>
                <a:cs typeface="仿宋" panose="02010609060101010101" charset="-122"/>
              </a:rPr>
              <a:t>“我甘心愿意做这样的‘傻子’</a:t>
            </a:r>
            <a:r>
              <a:rPr lang="zh-CN" altLang="en-US" sz="1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_GB2312" panose="02010609030101010101" charset="-122"/>
                <a:ea typeface="仿宋_GB2312" panose="02010609030101010101" charset="-122"/>
              </a:rPr>
              <a:t>”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图片 3" descr="27447772_223801557000_2_meitu_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635" y="0"/>
            <a:ext cx="9144635" cy="5150485"/>
          </a:xfrm>
          <a:prstGeom prst="rect">
            <a:avLst/>
          </a:prstGeom>
        </p:spPr>
      </p:pic>
      <p:pic>
        <p:nvPicPr>
          <p:cNvPr id="2" name="图片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59632" y="1565672"/>
            <a:ext cx="3045893" cy="2139702"/>
          </a:xfrm>
          <a:prstGeom prst="rect">
            <a:avLst/>
          </a:prstGeom>
        </p:spPr>
      </p:pic>
      <p:sp>
        <p:nvSpPr>
          <p:cNvPr id="3" name="矩形 2"/>
          <p:cNvSpPr/>
          <p:nvPr/>
        </p:nvSpPr>
        <p:spPr>
          <a:xfrm>
            <a:off x="4716016" y="1848659"/>
            <a:ext cx="3456384" cy="156845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50000"/>
              </a:lnSpc>
            </a:pPr>
            <a:r>
              <a:rPr lang="zh-CN" altLang="en-US" sz="1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" panose="02010609060101010101" charset="-122"/>
                <a:ea typeface="仿宋" panose="02010609060101010101" charset="-122"/>
              </a:rPr>
              <a:t>他向上的人生姿态</a:t>
            </a:r>
          </a:p>
          <a:p>
            <a:pPr algn="ctr">
              <a:lnSpc>
                <a:spcPct val="150000"/>
              </a:lnSpc>
            </a:pPr>
            <a:r>
              <a:rPr lang="zh-CN" altLang="en-US" sz="1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" panose="02010609060101010101" charset="-122"/>
                <a:ea typeface="仿宋" panose="02010609060101010101" charset="-122"/>
              </a:rPr>
              <a:t>实践着勤勉学习，乐观有为</a:t>
            </a:r>
          </a:p>
          <a:p>
            <a:pPr algn="ctr">
              <a:lnSpc>
                <a:spcPct val="150000"/>
              </a:lnSpc>
            </a:pPr>
            <a:r>
              <a:rPr lang="zh-CN" altLang="en-US" sz="1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" panose="02010609060101010101" charset="-122"/>
                <a:ea typeface="仿宋" panose="02010609060101010101" charset="-122"/>
              </a:rPr>
              <a:t>他向善的价值追求</a:t>
            </a:r>
          </a:p>
          <a:p>
            <a:pPr algn="ctr">
              <a:lnSpc>
                <a:spcPct val="150000"/>
              </a:lnSpc>
            </a:pPr>
            <a:r>
              <a:rPr lang="zh-CN" altLang="en-US" sz="1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" panose="02010609060101010101" charset="-122"/>
                <a:ea typeface="仿宋" panose="02010609060101010101" charset="-122"/>
              </a:rPr>
              <a:t>阐述着爱国、奉献、无私、正义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图片 5" descr="27447772_223801557000_2_meitu_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635" y="0"/>
            <a:ext cx="9144635" cy="5150485"/>
          </a:xfrm>
          <a:prstGeom prst="rect">
            <a:avLst/>
          </a:prstGeom>
        </p:spPr>
      </p:pic>
      <p:sp>
        <p:nvSpPr>
          <p:cNvPr id="3" name="文本框 2"/>
          <p:cNvSpPr txBox="1"/>
          <p:nvPr/>
        </p:nvSpPr>
        <p:spPr>
          <a:xfrm>
            <a:off x="4310117" y="1509752"/>
            <a:ext cx="4023995" cy="3415030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pPr algn="ctr">
              <a:lnSpc>
                <a:spcPct val="150000"/>
              </a:lnSpc>
            </a:pPr>
            <a:r>
              <a:rPr lang="zh-CN" altLang="en-US" sz="1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" panose="02010609060101010101" charset="-122"/>
                <a:ea typeface="仿宋" panose="02010609060101010101" charset="-122"/>
                <a:cs typeface="仿宋" panose="02010609060101010101" charset="-122"/>
              </a:rPr>
              <a:t>雷锋经历了新中国成立之</a:t>
            </a:r>
            <a:r>
              <a:rPr lang="zh-CN" altLang="en-US" sz="1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" panose="02010609060101010101" charset="-122"/>
                <a:ea typeface="仿宋" panose="02010609060101010101" charset="-122"/>
                <a:cs typeface="仿宋" panose="02010609060101010101" charset="-122"/>
              </a:rPr>
              <a:t>初</a:t>
            </a:r>
            <a:endParaRPr lang="zh-CN" altLang="en-US" sz="16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仿宋" panose="02010609060101010101" charset="-122"/>
              <a:ea typeface="仿宋" panose="02010609060101010101" charset="-122"/>
              <a:cs typeface="仿宋" panose="02010609060101010101" charset="-122"/>
            </a:endParaRPr>
          </a:p>
          <a:p>
            <a:pPr algn="ctr">
              <a:lnSpc>
                <a:spcPct val="150000"/>
              </a:lnSpc>
            </a:pPr>
            <a:r>
              <a:rPr lang="zh-CN" altLang="en-US" sz="1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" panose="02010609060101010101" charset="-122"/>
                <a:ea typeface="仿宋" panose="02010609060101010101" charset="-122"/>
                <a:cs typeface="仿宋" panose="02010609060101010101" charset="-122"/>
              </a:rPr>
              <a:t>那个波澜壮阔的</a:t>
            </a:r>
            <a:r>
              <a:rPr lang="zh-CN" altLang="en-US" sz="1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" panose="02010609060101010101" charset="-122"/>
                <a:ea typeface="仿宋" panose="02010609060101010101" charset="-122"/>
                <a:cs typeface="仿宋" panose="02010609060101010101" charset="-122"/>
              </a:rPr>
              <a:t>年代</a:t>
            </a:r>
            <a:endParaRPr lang="zh-CN" altLang="en-US" sz="16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仿宋" panose="02010609060101010101" charset="-122"/>
              <a:ea typeface="仿宋" panose="02010609060101010101" charset="-122"/>
              <a:cs typeface="仿宋" panose="02010609060101010101" charset="-122"/>
            </a:endParaRPr>
          </a:p>
          <a:p>
            <a:pPr algn="ctr">
              <a:lnSpc>
                <a:spcPct val="150000"/>
              </a:lnSpc>
            </a:pPr>
            <a:r>
              <a:rPr lang="zh-CN" altLang="en-US" sz="1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" panose="02010609060101010101" charset="-122"/>
                <a:ea typeface="仿宋" panose="02010609060101010101" charset="-122"/>
                <a:cs typeface="仿宋" panose="02010609060101010101" charset="-122"/>
              </a:rPr>
              <a:t>几十年过去</a:t>
            </a:r>
            <a:r>
              <a:rPr lang="zh-CN" altLang="en-US" sz="1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" panose="02010609060101010101" charset="-122"/>
                <a:ea typeface="仿宋" panose="02010609060101010101" charset="-122"/>
                <a:cs typeface="仿宋" panose="02010609060101010101" charset="-122"/>
              </a:rPr>
              <a:t>了</a:t>
            </a:r>
            <a:endParaRPr lang="zh-CN" altLang="en-US" sz="16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仿宋" panose="02010609060101010101" charset="-122"/>
              <a:ea typeface="仿宋" panose="02010609060101010101" charset="-122"/>
              <a:cs typeface="仿宋" panose="02010609060101010101" charset="-122"/>
            </a:endParaRPr>
          </a:p>
          <a:p>
            <a:pPr algn="ctr">
              <a:lnSpc>
                <a:spcPct val="150000"/>
              </a:lnSpc>
            </a:pPr>
            <a:r>
              <a:rPr lang="zh-CN" altLang="en-US" sz="1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" panose="02010609060101010101" charset="-122"/>
                <a:ea typeface="仿宋" panose="02010609060101010101" charset="-122"/>
                <a:cs typeface="仿宋" panose="02010609060101010101" charset="-122"/>
              </a:rPr>
              <a:t>他依旧激励着人们的</a:t>
            </a:r>
            <a:r>
              <a:rPr lang="zh-CN" altLang="en-US" sz="1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" panose="02010609060101010101" charset="-122"/>
                <a:ea typeface="仿宋" panose="02010609060101010101" charset="-122"/>
                <a:cs typeface="仿宋" panose="02010609060101010101" charset="-122"/>
              </a:rPr>
              <a:t>心灵</a:t>
            </a:r>
            <a:endParaRPr lang="zh-CN" altLang="en-US" sz="16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仿宋" panose="02010609060101010101" charset="-122"/>
              <a:ea typeface="仿宋" panose="02010609060101010101" charset="-122"/>
              <a:cs typeface="仿宋" panose="02010609060101010101" charset="-122"/>
            </a:endParaRPr>
          </a:p>
          <a:p>
            <a:pPr algn="ctr">
              <a:lnSpc>
                <a:spcPct val="150000"/>
              </a:lnSpc>
            </a:pPr>
            <a:r>
              <a:rPr lang="zh-CN" altLang="en-US" sz="1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" panose="02010609060101010101" charset="-122"/>
                <a:ea typeface="仿宋" panose="02010609060101010101" charset="-122"/>
                <a:cs typeface="仿宋" panose="02010609060101010101" charset="-122"/>
              </a:rPr>
              <a:t>年年春风里，岁岁吐芳</a:t>
            </a:r>
            <a:r>
              <a:rPr lang="zh-CN" altLang="en-US" sz="1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" panose="02010609060101010101" charset="-122"/>
                <a:ea typeface="仿宋" panose="02010609060101010101" charset="-122"/>
                <a:cs typeface="仿宋" panose="02010609060101010101" charset="-122"/>
              </a:rPr>
              <a:t>华</a:t>
            </a:r>
            <a:endParaRPr lang="zh-CN" altLang="en-US" sz="16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仿宋" panose="02010609060101010101" charset="-122"/>
              <a:ea typeface="仿宋" panose="02010609060101010101" charset="-122"/>
              <a:cs typeface="仿宋" panose="02010609060101010101" charset="-122"/>
            </a:endParaRPr>
          </a:p>
          <a:p>
            <a:pPr algn="ctr">
              <a:lnSpc>
                <a:spcPct val="150000"/>
              </a:lnSpc>
            </a:pPr>
            <a:r>
              <a:rPr lang="zh-CN" altLang="en-US" sz="1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" panose="02010609060101010101" charset="-122"/>
                <a:ea typeface="仿宋" panose="02010609060101010101" charset="-122"/>
                <a:cs typeface="仿宋" panose="02010609060101010101" charset="-122"/>
              </a:rPr>
              <a:t>在云南</a:t>
            </a:r>
            <a:r>
              <a:rPr lang="zh-CN" altLang="en-US" sz="1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" panose="02010609060101010101" charset="-122"/>
                <a:ea typeface="仿宋" panose="02010609060101010101" charset="-122"/>
                <a:cs typeface="仿宋" panose="02010609060101010101" charset="-122"/>
              </a:rPr>
              <a:t>怒江“背篓医生”</a:t>
            </a:r>
            <a:r>
              <a:rPr lang="zh-CN" altLang="en-US" sz="1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" panose="02010609060101010101" charset="-122"/>
                <a:ea typeface="仿宋" panose="02010609060101010101" charset="-122"/>
                <a:cs typeface="仿宋" panose="02010609060101010101" charset="-122"/>
              </a:rPr>
              <a:t>管延</a:t>
            </a:r>
            <a:r>
              <a:rPr lang="zh-CN" altLang="en-US" sz="1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" panose="02010609060101010101" charset="-122"/>
                <a:ea typeface="仿宋" panose="02010609060101010101" charset="-122"/>
                <a:cs typeface="仿宋" panose="02010609060101010101" charset="-122"/>
              </a:rPr>
              <a:t>萍</a:t>
            </a:r>
            <a:endParaRPr lang="zh-CN" altLang="en-US" sz="16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仿宋" panose="02010609060101010101" charset="-122"/>
              <a:ea typeface="仿宋" panose="02010609060101010101" charset="-122"/>
              <a:cs typeface="仿宋" panose="02010609060101010101" charset="-122"/>
            </a:endParaRPr>
          </a:p>
          <a:p>
            <a:pPr algn="ctr">
              <a:lnSpc>
                <a:spcPct val="150000"/>
              </a:lnSpc>
            </a:pPr>
            <a:r>
              <a:rPr lang="zh-CN" altLang="en-US" sz="1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" panose="02010609060101010101" charset="-122"/>
                <a:ea typeface="仿宋" panose="02010609060101010101" charset="-122"/>
                <a:cs typeface="仿宋" panose="02010609060101010101" charset="-122"/>
              </a:rPr>
              <a:t>自愿参与东西部扶贫</a:t>
            </a:r>
            <a:r>
              <a:rPr lang="zh-CN" altLang="en-US" sz="1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" panose="02010609060101010101" charset="-122"/>
                <a:ea typeface="仿宋" panose="02010609060101010101" charset="-122"/>
                <a:cs typeface="仿宋" panose="02010609060101010101" charset="-122"/>
              </a:rPr>
              <a:t>协作</a:t>
            </a:r>
            <a:endParaRPr lang="zh-CN" altLang="en-US" sz="16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仿宋" panose="02010609060101010101" charset="-122"/>
              <a:ea typeface="仿宋" panose="02010609060101010101" charset="-122"/>
              <a:cs typeface="仿宋" panose="02010609060101010101" charset="-122"/>
            </a:endParaRPr>
          </a:p>
          <a:p>
            <a:pPr algn="ctr">
              <a:lnSpc>
                <a:spcPct val="150000"/>
              </a:lnSpc>
            </a:pPr>
            <a:r>
              <a:rPr lang="zh-CN" altLang="en-US" sz="1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" panose="02010609060101010101" charset="-122"/>
                <a:ea typeface="仿宋" panose="02010609060101010101" charset="-122"/>
                <a:cs typeface="仿宋" panose="02010609060101010101" charset="-122"/>
              </a:rPr>
              <a:t>背着背篓里的医学</a:t>
            </a:r>
            <a:r>
              <a:rPr lang="zh-CN" altLang="en-US" sz="1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" panose="02010609060101010101" charset="-122"/>
                <a:ea typeface="仿宋" panose="02010609060101010101" charset="-122"/>
                <a:cs typeface="仿宋" panose="02010609060101010101" charset="-122"/>
              </a:rPr>
              <a:t>器械</a:t>
            </a:r>
            <a:endParaRPr lang="zh-CN" altLang="en-US" sz="16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仿宋" panose="02010609060101010101" charset="-122"/>
              <a:ea typeface="仿宋" panose="02010609060101010101" charset="-122"/>
              <a:cs typeface="仿宋" panose="02010609060101010101" charset="-122"/>
            </a:endParaRPr>
          </a:p>
          <a:p>
            <a:pPr algn="ctr">
              <a:lnSpc>
                <a:spcPct val="150000"/>
              </a:lnSpc>
            </a:pPr>
            <a:r>
              <a:rPr lang="zh-CN" altLang="en-US" sz="1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" panose="02010609060101010101" charset="-122"/>
                <a:ea typeface="仿宋" panose="02010609060101010101" charset="-122"/>
                <a:cs typeface="仿宋" panose="02010609060101010101" charset="-122"/>
              </a:rPr>
              <a:t>她行走在怒江的悬崖峭壁间</a:t>
            </a:r>
          </a:p>
        </p:txBody>
      </p:sp>
      <p:sp>
        <p:nvSpPr>
          <p:cNvPr id="4" name="文本框 3"/>
          <p:cNvSpPr txBox="1"/>
          <p:nvPr/>
        </p:nvSpPr>
        <p:spPr>
          <a:xfrm>
            <a:off x="986949" y="339402"/>
            <a:ext cx="3171993" cy="337185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r>
              <a:rPr lang="zh-CN" altLang="en-US" sz="1600" b="1" dirty="0">
                <a:solidFill>
                  <a:schemeClr val="accent6">
                    <a:lumMod val="60000"/>
                    <a:lumOff val="4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_GB2312" panose="02010609030101010101" charset="-122"/>
                <a:ea typeface="仿宋_GB2312" panose="02010609030101010101" charset="-122"/>
                <a:cs typeface="仿宋_GB2312" panose="02010609030101010101" charset="-122"/>
              </a:rPr>
              <a:t>  ​雷锋，就是他们</a:t>
            </a:r>
            <a:endParaRPr lang="zh-CN" altLang="en-US" sz="1600" b="1" dirty="0">
              <a:solidFill>
                <a:schemeClr val="accent6">
                  <a:lumMod val="60000"/>
                  <a:lumOff val="40000"/>
                </a:schemeClr>
              </a:solidFill>
              <a:effectLst/>
              <a:latin typeface="华文中宋" panose="02010600040101010101" pitchFamily="2" charset="-122"/>
              <a:ea typeface="华文中宋" panose="02010600040101010101" pitchFamily="2" charset="-122"/>
              <a:cs typeface="华文中宋" panose="02010600040101010101" pitchFamily="2" charset="-122"/>
            </a:endParaRPr>
          </a:p>
        </p:txBody>
      </p:sp>
      <p:sp>
        <p:nvSpPr>
          <p:cNvPr id="5" name="文本框 4"/>
          <p:cNvSpPr txBox="1"/>
          <p:nvPr/>
        </p:nvSpPr>
        <p:spPr>
          <a:xfrm>
            <a:off x="954405" y="789940"/>
            <a:ext cx="7747000" cy="706755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r>
              <a:rPr lang="zh-CN" altLang="en-US" sz="1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_GB2312" panose="02010609030101010101" charset="-122"/>
                <a:ea typeface="仿宋_GB2312" panose="02010609030101010101" charset="-122"/>
                <a:cs typeface="仿宋_GB2312" panose="02010609030101010101" charset="-122"/>
              </a:rPr>
              <a:t>  </a:t>
            </a:r>
            <a:r>
              <a:rPr lang="zh-CN" altLang="en-US" sz="1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" panose="02010609060101010101" charset="-122"/>
                <a:ea typeface="仿宋" panose="02010609060101010101" charset="-122"/>
                <a:cs typeface="仿宋_GB2312" panose="02010609030101010101" charset="-122"/>
              </a:rPr>
              <a:t>高楼大厦</a:t>
            </a:r>
            <a:r>
              <a:rPr lang="zh-CN" altLang="en-US" sz="1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" panose="02010609060101010101" charset="-122"/>
                <a:ea typeface="仿宋" panose="02010609060101010101" charset="-122"/>
                <a:cs typeface="仿宋_GB2312" panose="02010609030101010101" charset="-122"/>
              </a:rPr>
              <a:t>都是一砖一石砌起来的，我们何不做这一砖一石呢</a:t>
            </a:r>
            <a:r>
              <a:rPr lang="zh-CN" altLang="en-US" sz="1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" panose="02010609060101010101" charset="-122"/>
                <a:ea typeface="仿宋" panose="02010609060101010101" charset="-122"/>
                <a:cs typeface="仿宋_GB2312" panose="02010609030101010101" charset="-122"/>
              </a:rPr>
              <a:t>？</a:t>
            </a:r>
            <a:endParaRPr lang="zh-CN" altLang="en-US" sz="16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仿宋" panose="02010609060101010101" charset="-122"/>
              <a:ea typeface="仿宋" panose="02010609060101010101" charset="-122"/>
              <a:cs typeface="仿宋_GB2312" panose="02010609030101010101" charset="-122"/>
            </a:endParaRPr>
          </a:p>
          <a:p>
            <a:pPr algn="r">
              <a:lnSpc>
                <a:spcPct val="150000"/>
              </a:lnSpc>
            </a:pPr>
            <a:r>
              <a:rPr lang="en-US" altLang="zh-CN" sz="1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_GB2312" panose="02010609030101010101" charset="-122"/>
                <a:ea typeface="仿宋_GB2312" panose="02010609030101010101" charset="-122"/>
                <a:cs typeface="仿宋_GB2312" panose="02010609030101010101" charset="-122"/>
              </a:rPr>
              <a:t>——《</a:t>
            </a:r>
            <a:r>
              <a:rPr lang="zh-CN" altLang="en-US" sz="1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_GB2312" panose="02010609030101010101" charset="-122"/>
                <a:ea typeface="仿宋_GB2312" panose="02010609030101010101" charset="-122"/>
                <a:cs typeface="仿宋_GB2312" panose="02010609030101010101" charset="-122"/>
              </a:rPr>
              <a:t>雷锋日记</a:t>
            </a:r>
            <a:r>
              <a:rPr lang="en-US" altLang="zh-CN" sz="1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_GB2312" panose="02010609030101010101" charset="-122"/>
                <a:ea typeface="仿宋_GB2312" panose="02010609030101010101" charset="-122"/>
                <a:cs typeface="仿宋_GB2312" panose="02010609030101010101" charset="-122"/>
              </a:rPr>
              <a:t>》</a:t>
            </a:r>
            <a:endParaRPr lang="zh-CN" altLang="en-US" sz="16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仿宋_GB2312" panose="02010609030101010101" charset="-122"/>
              <a:ea typeface="仿宋_GB2312" panose="02010609030101010101" charset="-122"/>
              <a:cs typeface="仿宋_GB2312" panose="02010609030101010101" charset="-122"/>
            </a:endParaRPr>
          </a:p>
        </p:txBody>
      </p:sp>
      <p:pic>
        <p:nvPicPr>
          <p:cNvPr id="2" name="图片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54405" y="1851670"/>
            <a:ext cx="3355712" cy="216024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图片 3" descr="27447772_223801557000_2_meitu_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635" y="0"/>
            <a:ext cx="9144635" cy="5150485"/>
          </a:xfrm>
          <a:prstGeom prst="rect">
            <a:avLst/>
          </a:prstGeom>
        </p:spPr>
      </p:pic>
      <p:sp>
        <p:nvSpPr>
          <p:cNvPr id="2" name="矩形 1"/>
          <p:cNvSpPr/>
          <p:nvPr/>
        </p:nvSpPr>
        <p:spPr>
          <a:xfrm>
            <a:off x="4932040" y="1707006"/>
            <a:ext cx="3300810" cy="19389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50000"/>
              </a:lnSpc>
            </a:pPr>
            <a:r>
              <a:rPr lang="zh-CN" altLang="en-US" sz="1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_GB2312" panose="02010609030101010101" charset="-122"/>
                <a:ea typeface="仿宋_GB2312" panose="02010609030101010101" charset="-122"/>
              </a:rPr>
              <a:t>在新疆伊犁</a:t>
            </a:r>
          </a:p>
          <a:p>
            <a:pPr algn="ctr">
              <a:lnSpc>
                <a:spcPct val="150000"/>
              </a:lnSpc>
            </a:pPr>
            <a:r>
              <a:rPr lang="zh-CN" altLang="en-US" sz="1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_GB2312" panose="02010609030101010101" charset="-122"/>
                <a:ea typeface="仿宋_GB2312" panose="02010609030101010101" charset="-122"/>
              </a:rPr>
              <a:t>“短袖哥”身穿短袖、拖鞋</a:t>
            </a:r>
          </a:p>
          <a:p>
            <a:pPr algn="ctr">
              <a:lnSpc>
                <a:spcPct val="150000"/>
              </a:lnSpc>
            </a:pPr>
            <a:r>
              <a:rPr lang="zh-CN" altLang="en-US" sz="1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_GB2312" panose="02010609030101010101" charset="-122"/>
                <a:ea typeface="仿宋_GB2312" panose="02010609030101010101" charset="-122"/>
              </a:rPr>
              <a:t>在零下</a:t>
            </a:r>
            <a:r>
              <a:rPr lang="en-US" altLang="zh-CN" sz="1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_GB2312" panose="02010609030101010101" charset="-122"/>
                <a:ea typeface="仿宋_GB2312" panose="02010609030101010101" charset="-122"/>
              </a:rPr>
              <a:t>9℃</a:t>
            </a:r>
            <a:r>
              <a:rPr lang="zh-CN" altLang="en-US" sz="1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_GB2312" panose="02010609030101010101" charset="-122"/>
                <a:ea typeface="仿宋_GB2312" panose="02010609030101010101" charset="-122"/>
              </a:rPr>
              <a:t>的寒风中徒手爬上四楼</a:t>
            </a:r>
          </a:p>
          <a:p>
            <a:pPr algn="ctr">
              <a:lnSpc>
                <a:spcPct val="150000"/>
              </a:lnSpc>
            </a:pPr>
            <a:r>
              <a:rPr lang="zh-CN" altLang="en-US" sz="1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_GB2312" panose="02010609030101010101" charset="-122"/>
                <a:ea typeface="仿宋_GB2312" panose="02010609030101010101" charset="-122"/>
              </a:rPr>
              <a:t>救下一位遇险的</a:t>
            </a:r>
            <a:r>
              <a:rPr lang="zh-CN" altLang="en-US" sz="1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_GB2312" panose="02010609030101010101" charset="-122"/>
                <a:ea typeface="仿宋_GB2312" panose="02010609030101010101" charset="-122"/>
              </a:rPr>
              <a:t>孩子</a:t>
            </a:r>
            <a:endParaRPr lang="zh-CN" altLang="en-US" sz="16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仿宋_GB2312" panose="02010609030101010101" charset="-122"/>
              <a:ea typeface="仿宋_GB2312" panose="02010609030101010101" charset="-122"/>
            </a:endParaRPr>
          </a:p>
          <a:p>
            <a:pPr algn="ctr">
              <a:lnSpc>
                <a:spcPct val="150000"/>
              </a:lnSpc>
            </a:pPr>
            <a:r>
              <a:rPr lang="zh-CN" altLang="en-US" sz="1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_GB2312" panose="02010609030101010101" charset="-122"/>
                <a:ea typeface="仿宋_GB2312" panose="02010609030101010101" charset="-122"/>
              </a:rPr>
              <a:t>事后称自己只是举手之劳</a:t>
            </a:r>
          </a:p>
        </p:txBody>
      </p:sp>
      <p:pic>
        <p:nvPicPr>
          <p:cNvPr id="1026" name="Picture 2" descr="https://mmbiz.qpic.cn/mmbiz_gif/iahMqGfic6iczib00Vbu6mwOC2B35uwy0cpwx0ibzDR1tMOTziaohFgMUaz9ribZoubNR1VJlQm4WviaHS231bFBicMkEEQ/640?wx_fmt=gif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99592" y="1603133"/>
            <a:ext cx="3816424" cy="214673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图片 3" descr="27447772_223801557000_2_meitu_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635" y="0"/>
            <a:ext cx="9144635" cy="5150485"/>
          </a:xfrm>
          <a:prstGeom prst="rect">
            <a:avLst/>
          </a:prstGeom>
        </p:spPr>
      </p:pic>
      <p:sp>
        <p:nvSpPr>
          <p:cNvPr id="2" name="矩形 1"/>
          <p:cNvSpPr/>
          <p:nvPr/>
        </p:nvSpPr>
        <p:spPr>
          <a:xfrm>
            <a:off x="4572000" y="1736001"/>
            <a:ext cx="3528392" cy="19389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50000"/>
              </a:lnSpc>
            </a:pPr>
            <a:r>
              <a:rPr lang="zh-CN" altLang="en-US" sz="1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_GB2312" panose="02010609030101010101" charset="-122"/>
                <a:ea typeface="仿宋_GB2312" panose="02010609030101010101" charset="-122"/>
              </a:rPr>
              <a:t>在辽宁沈阳</a:t>
            </a:r>
          </a:p>
          <a:p>
            <a:pPr algn="ctr">
              <a:lnSpc>
                <a:spcPct val="150000"/>
              </a:lnSpc>
            </a:pPr>
            <a:r>
              <a:rPr lang="zh-CN" altLang="en-US" sz="1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_GB2312" panose="02010609030101010101" charset="-122"/>
                <a:ea typeface="仿宋_GB2312" panose="02010609030101010101" charset="-122"/>
              </a:rPr>
              <a:t>“绿衣侠”周恩源拿起千斤顶</a:t>
            </a:r>
          </a:p>
          <a:p>
            <a:pPr algn="ctr">
              <a:lnSpc>
                <a:spcPct val="150000"/>
              </a:lnSpc>
            </a:pPr>
            <a:r>
              <a:rPr lang="zh-CN" altLang="en-US" sz="1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_GB2312" panose="02010609030101010101" charset="-122"/>
                <a:ea typeface="仿宋_GB2312" panose="02010609030101010101" charset="-122"/>
              </a:rPr>
              <a:t>钻到公交车底</a:t>
            </a:r>
          </a:p>
          <a:p>
            <a:pPr algn="ctr">
              <a:lnSpc>
                <a:spcPct val="150000"/>
              </a:lnSpc>
            </a:pPr>
            <a:r>
              <a:rPr lang="zh-CN" altLang="en-US" sz="1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_GB2312" panose="02010609030101010101" charset="-122"/>
                <a:ea typeface="仿宋_GB2312" panose="02010609030101010101" charset="-122"/>
              </a:rPr>
              <a:t>脸贴地，磨破了袖子</a:t>
            </a:r>
          </a:p>
          <a:p>
            <a:pPr algn="ctr">
              <a:lnSpc>
                <a:spcPct val="150000"/>
              </a:lnSpc>
            </a:pPr>
            <a:r>
              <a:rPr lang="zh-CN" altLang="en-US" sz="1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_GB2312" panose="02010609030101010101" charset="-122"/>
                <a:ea typeface="仿宋_GB2312" panose="02010609030101010101" charset="-122"/>
              </a:rPr>
              <a:t>救下一位双腿被压的女孩</a:t>
            </a:r>
          </a:p>
        </p:txBody>
      </p:sp>
      <p:pic>
        <p:nvPicPr>
          <p:cNvPr id="3" name="图片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01304" y="1625377"/>
            <a:ext cx="3240360" cy="216024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图片 2" descr="27447772_223801557000_2_meitu_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635" y="0"/>
            <a:ext cx="9144635" cy="5150485"/>
          </a:xfrm>
          <a:prstGeom prst="rect">
            <a:avLst/>
          </a:prstGeom>
        </p:spPr>
      </p:pic>
      <p:sp>
        <p:nvSpPr>
          <p:cNvPr id="2" name="矩形 1"/>
          <p:cNvSpPr/>
          <p:nvPr/>
        </p:nvSpPr>
        <p:spPr>
          <a:xfrm>
            <a:off x="4579446" y="1605746"/>
            <a:ext cx="3592954" cy="19389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50000"/>
              </a:lnSpc>
            </a:pPr>
            <a:r>
              <a:rPr lang="zh-CN" altLang="en-US" sz="1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_GB2312" panose="02010609030101010101" charset="-122"/>
                <a:ea typeface="仿宋_GB2312" panose="02010609030101010101" charset="-122"/>
              </a:rPr>
              <a:t>在浙江宁波</a:t>
            </a:r>
          </a:p>
          <a:p>
            <a:pPr algn="ctr">
              <a:lnSpc>
                <a:spcPct val="150000"/>
              </a:lnSpc>
            </a:pPr>
            <a:r>
              <a:rPr lang="zh-CN" altLang="en-US" sz="1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_GB2312" panose="02010609030101010101" charset="-122"/>
                <a:ea typeface="仿宋_GB2312" panose="02010609030101010101" charset="-122"/>
              </a:rPr>
              <a:t>一位衣衫褴褛的流浪男子来到公安局</a:t>
            </a:r>
          </a:p>
          <a:p>
            <a:pPr algn="ctr">
              <a:lnSpc>
                <a:spcPct val="150000"/>
              </a:lnSpc>
            </a:pPr>
            <a:r>
              <a:rPr lang="zh-CN" altLang="en-US" sz="1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_GB2312" panose="02010609030101010101" charset="-122"/>
                <a:ea typeface="仿宋_GB2312" panose="02010609030101010101" charset="-122"/>
              </a:rPr>
              <a:t>从破旧的衣服口袋里</a:t>
            </a:r>
          </a:p>
          <a:p>
            <a:pPr algn="ctr">
              <a:lnSpc>
                <a:spcPct val="150000"/>
              </a:lnSpc>
            </a:pPr>
            <a:r>
              <a:rPr lang="zh-CN" altLang="en-US" sz="1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_GB2312" panose="02010609030101010101" charset="-122"/>
                <a:ea typeface="仿宋_GB2312" panose="02010609030101010101" charset="-122"/>
              </a:rPr>
              <a:t>掏出一叠人民币塞到警察手里</a:t>
            </a:r>
          </a:p>
          <a:p>
            <a:pPr algn="ctr">
              <a:lnSpc>
                <a:spcPct val="150000"/>
              </a:lnSpc>
            </a:pPr>
            <a:r>
              <a:rPr lang="zh-CN" altLang="en-US" sz="1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_GB2312" panose="02010609030101010101" charset="-122"/>
                <a:ea typeface="仿宋_GB2312" panose="02010609030101010101" charset="-122"/>
              </a:rPr>
              <a:t>给困难学生</a:t>
            </a:r>
            <a:r>
              <a:rPr lang="zh-CN" altLang="en-US" sz="1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_GB2312" panose="02010609030101010101" charset="-122"/>
                <a:ea typeface="仿宋_GB2312" panose="02010609030101010101" charset="-122"/>
              </a:rPr>
              <a:t>捐款</a:t>
            </a:r>
            <a:endParaRPr lang="zh-CN" altLang="en-US" sz="16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仿宋_GB2312" panose="02010609030101010101" charset="-122"/>
              <a:ea typeface="仿宋_GB2312" panose="02010609030101010101" charset="-122"/>
            </a:endParaRPr>
          </a:p>
        </p:txBody>
      </p:sp>
      <p:pic>
        <p:nvPicPr>
          <p:cNvPr id="4" name="图片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17480" y="1314504"/>
            <a:ext cx="3361966" cy="2521475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图片 2" descr="27447772_223801557000_2_meitu_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635" y="0"/>
            <a:ext cx="9144635" cy="5150485"/>
          </a:xfrm>
          <a:prstGeom prst="rect">
            <a:avLst/>
          </a:prstGeom>
        </p:spPr>
      </p:pic>
      <p:sp>
        <p:nvSpPr>
          <p:cNvPr id="2" name="矩形 1"/>
          <p:cNvSpPr/>
          <p:nvPr/>
        </p:nvSpPr>
        <p:spPr>
          <a:xfrm>
            <a:off x="2420570" y="1020970"/>
            <a:ext cx="4302224" cy="310854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200000"/>
              </a:lnSpc>
            </a:pPr>
            <a:r>
              <a:rPr lang="zh-CN" altLang="en-US" sz="1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_GB2312" panose="02010609030101010101" charset="-122"/>
                <a:ea typeface="仿宋_GB2312" panose="02010609030101010101" charset="-122"/>
              </a:rPr>
              <a:t>如今</a:t>
            </a:r>
            <a:endParaRPr lang="zh-CN" altLang="en-US" sz="16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仿宋_GB2312" panose="02010609030101010101" charset="-122"/>
              <a:ea typeface="仿宋_GB2312" panose="02010609030101010101" charset="-122"/>
            </a:endParaRPr>
          </a:p>
          <a:p>
            <a:pPr algn="ctr">
              <a:lnSpc>
                <a:spcPct val="200000"/>
              </a:lnSpc>
            </a:pPr>
            <a:r>
              <a:rPr lang="zh-CN" altLang="en-US" sz="1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_GB2312" panose="02010609030101010101" charset="-122"/>
                <a:ea typeface="仿宋_GB2312" panose="02010609030101010101" charset="-122"/>
              </a:rPr>
              <a:t>在疫情防控和企业复工复产的关键阶段</a:t>
            </a:r>
          </a:p>
          <a:p>
            <a:pPr algn="ctr">
              <a:lnSpc>
                <a:spcPct val="200000"/>
              </a:lnSpc>
            </a:pPr>
            <a:r>
              <a:rPr lang="zh-CN" altLang="en-US" sz="1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_GB2312" panose="02010609030101010101" charset="-122"/>
                <a:ea typeface="仿宋_GB2312" panose="02010609030101010101" charset="-122"/>
              </a:rPr>
              <a:t>志愿服务月活动是对</a:t>
            </a:r>
          </a:p>
          <a:p>
            <a:pPr algn="ctr">
              <a:lnSpc>
                <a:spcPct val="200000"/>
              </a:lnSpc>
            </a:pPr>
            <a:r>
              <a:rPr lang="zh-CN" altLang="en-US" sz="1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_GB2312" panose="02010609030101010101" charset="-122"/>
                <a:ea typeface="仿宋_GB2312" panose="02010609030101010101" charset="-122"/>
              </a:rPr>
              <a:t>广大青年志愿者的一次再动员再</a:t>
            </a:r>
            <a:r>
              <a:rPr lang="zh-CN" altLang="en-US" sz="1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_GB2312" panose="02010609030101010101" charset="-122"/>
                <a:ea typeface="仿宋_GB2312" panose="02010609030101010101" charset="-122"/>
              </a:rPr>
              <a:t>集结</a:t>
            </a:r>
            <a:endParaRPr lang="zh-CN" altLang="en-US" sz="16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仿宋_GB2312" panose="02010609030101010101" charset="-122"/>
              <a:ea typeface="仿宋_GB2312" panose="02010609030101010101" charset="-122"/>
            </a:endParaRPr>
          </a:p>
          <a:p>
            <a:pPr algn="ctr">
              <a:lnSpc>
                <a:spcPct val="200000"/>
              </a:lnSpc>
            </a:pPr>
            <a:r>
              <a:rPr lang="zh-CN" altLang="en-US" sz="1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_GB2312" panose="02010609030101010101" charset="-122"/>
                <a:ea typeface="仿宋_GB2312" panose="02010609030101010101" charset="-122"/>
              </a:rPr>
              <a:t>他们</a:t>
            </a:r>
            <a:endParaRPr lang="zh-CN" altLang="en-US" sz="16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仿宋_GB2312" panose="02010609030101010101" charset="-122"/>
              <a:ea typeface="仿宋_GB2312" panose="02010609030101010101" charset="-122"/>
            </a:endParaRPr>
          </a:p>
          <a:p>
            <a:pPr algn="ctr">
              <a:lnSpc>
                <a:spcPct val="200000"/>
              </a:lnSpc>
            </a:pPr>
            <a:r>
              <a:rPr lang="zh-CN" altLang="en-US" sz="1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_GB2312" panose="02010609030101010101" charset="-122"/>
                <a:ea typeface="仿宋_GB2312" panose="02010609030101010101" charset="-122"/>
              </a:rPr>
              <a:t>用行动诠释着疫情时期的</a:t>
            </a:r>
            <a:r>
              <a:rPr lang="zh-CN" altLang="en-US" b="1" dirty="0" smtClean="0">
                <a:solidFill>
                  <a:schemeClr val="accent6">
                    <a:lumMod val="60000"/>
                    <a:lumOff val="4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_GB2312" panose="02010609030101010101" charset="-122"/>
                <a:ea typeface="仿宋_GB2312" panose="02010609030101010101" charset="-122"/>
              </a:rPr>
              <a:t>“雷锋精神”</a:t>
            </a:r>
            <a:endParaRPr lang="zh-CN" altLang="en-US" b="1" dirty="0">
              <a:solidFill>
                <a:schemeClr val="accent6">
                  <a:lumMod val="60000"/>
                  <a:lumOff val="4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仿宋_GB2312" panose="02010609030101010101" charset="-122"/>
              <a:ea typeface="仿宋_GB2312" panose="02010609030101010101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2286000" y="725091"/>
            <a:ext cx="4572000" cy="646331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zh-CN" altLang="en-US" dirty="0"/>
              <a:t/>
            </a:r>
            <a:br>
              <a:rPr lang="zh-CN" altLang="en-US" dirty="0"/>
            </a:br>
            <a:endParaRPr lang="zh-CN" altLang="en-US" dirty="0"/>
          </a:p>
        </p:txBody>
      </p:sp>
      <p:pic>
        <p:nvPicPr>
          <p:cNvPr id="3" name="图片 2" descr="27447772_223801557000_2_meitu_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635" y="0"/>
            <a:ext cx="9144635" cy="5150485"/>
          </a:xfrm>
          <a:prstGeom prst="rect">
            <a:avLst/>
          </a:prstGeom>
        </p:spPr>
      </p:pic>
      <p:pic>
        <p:nvPicPr>
          <p:cNvPr id="4" name="图片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46835" y="417830"/>
            <a:ext cx="1581150" cy="2867660"/>
          </a:xfrm>
          <a:prstGeom prst="rect">
            <a:avLst/>
          </a:prstGeom>
        </p:spPr>
      </p:pic>
      <p:pic>
        <p:nvPicPr>
          <p:cNvPr id="5" name="图片 4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27985" y="909955"/>
            <a:ext cx="1442720" cy="2787015"/>
          </a:xfrm>
          <a:prstGeom prst="rect">
            <a:avLst/>
          </a:prstGeom>
        </p:spPr>
      </p:pic>
      <p:pic>
        <p:nvPicPr>
          <p:cNvPr id="6" name="图片 5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70705" y="1371600"/>
            <a:ext cx="1379220" cy="2595880"/>
          </a:xfrm>
          <a:prstGeom prst="rect">
            <a:avLst/>
          </a:prstGeom>
        </p:spPr>
      </p:pic>
      <p:pic>
        <p:nvPicPr>
          <p:cNvPr id="7" name="图片 6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49925" y="725170"/>
            <a:ext cx="1520825" cy="2705100"/>
          </a:xfrm>
          <a:prstGeom prst="rect">
            <a:avLst/>
          </a:prstGeom>
        </p:spPr>
      </p:pic>
      <p:pic>
        <p:nvPicPr>
          <p:cNvPr id="8" name="图片 7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270750" y="194310"/>
            <a:ext cx="1417320" cy="2582545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2286000" y="725091"/>
            <a:ext cx="4572000" cy="646331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zh-CN" altLang="en-US" dirty="0"/>
              <a:t/>
            </a:r>
            <a:br>
              <a:rPr lang="zh-CN" altLang="en-US" dirty="0"/>
            </a:br>
            <a:endParaRPr lang="zh-CN" altLang="en-US" dirty="0"/>
          </a:p>
        </p:txBody>
      </p:sp>
      <p:pic>
        <p:nvPicPr>
          <p:cNvPr id="3" name="图片 2" descr="27447772_223801557000_2_meitu_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635" y="0"/>
            <a:ext cx="9144635" cy="5150485"/>
          </a:xfrm>
          <a:prstGeom prst="rect">
            <a:avLst/>
          </a:prstGeom>
        </p:spPr>
      </p:pic>
      <p:pic>
        <p:nvPicPr>
          <p:cNvPr id="4" name="图片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81750" y="523240"/>
            <a:ext cx="2313305" cy="3298190"/>
          </a:xfrm>
          <a:prstGeom prst="rect">
            <a:avLst/>
          </a:prstGeom>
        </p:spPr>
      </p:pic>
      <p:sp>
        <p:nvSpPr>
          <p:cNvPr id="5" name="矩形 4"/>
          <p:cNvSpPr/>
          <p:nvPr/>
        </p:nvSpPr>
        <p:spPr>
          <a:xfrm>
            <a:off x="1767840" y="1239520"/>
            <a:ext cx="3680460" cy="221488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50000"/>
              </a:lnSpc>
            </a:pPr>
            <a:r>
              <a:rPr lang="zh-CN" altLang="en-US" sz="1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_GB2312" panose="02010609030101010101" charset="-122"/>
                <a:ea typeface="仿宋_GB2312" panose="02010609030101010101" charset="-122"/>
              </a:rPr>
              <a:t>今天，谁是雷锋？</a:t>
            </a:r>
          </a:p>
          <a:p>
            <a:pPr algn="ctr">
              <a:lnSpc>
                <a:spcPct val="150000"/>
              </a:lnSpc>
            </a:pPr>
            <a:r>
              <a:rPr lang="zh-CN" altLang="en-US" sz="1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_GB2312" panose="02010609030101010101" charset="-122"/>
                <a:ea typeface="仿宋_GB2312" panose="02010609030101010101" charset="-122"/>
              </a:rPr>
              <a:t>在别人需要时伸出你的手，        </a:t>
            </a:r>
            <a:r>
              <a:rPr lang="zh-CN" altLang="en-US" sz="2000" b="1" dirty="0">
                <a:solidFill>
                  <a:schemeClr val="accent6">
                    <a:lumMod val="60000"/>
                    <a:lumOff val="4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_GB2312" panose="02010609030101010101" charset="-122"/>
                <a:ea typeface="仿宋_GB2312" panose="02010609030101010101" charset="-122"/>
              </a:rPr>
              <a:t>你，就是雷锋！</a:t>
            </a:r>
          </a:p>
          <a:p>
            <a:pPr algn="ctr">
              <a:lnSpc>
                <a:spcPct val="150000"/>
              </a:lnSpc>
            </a:pPr>
            <a:r>
              <a:rPr lang="zh-CN" altLang="zh-CN" sz="2000" b="1" dirty="0">
                <a:solidFill>
                  <a:schemeClr val="accent1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华文仿宋" panose="02010600040101010101" charset="-122"/>
                <a:ea typeface="华文仿宋" panose="02010600040101010101" charset="-122"/>
              </a:rPr>
              <a:t>近日，公司全体党员为战疫捐款同样是雷锋精神的体现！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图片 2" descr="捕获_副本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-10160" y="-7620"/>
            <a:ext cx="9171940" cy="5161280"/>
          </a:xfrm>
          <a:prstGeom prst="rect">
            <a:avLst/>
          </a:prstGeom>
        </p:spPr>
      </p:pic>
      <p:sp>
        <p:nvSpPr>
          <p:cNvPr id="1048592" name="矩形 2"/>
          <p:cNvSpPr>
            <a:spLocks noChangeArrowheads="1"/>
          </p:cNvSpPr>
          <p:nvPr/>
        </p:nvSpPr>
        <p:spPr bwMode="auto">
          <a:xfrm>
            <a:off x="6617335" y="4312603"/>
            <a:ext cx="2063361" cy="584763"/>
          </a:xfrm>
          <a:prstGeom prst="rect">
            <a:avLst/>
          </a:prstGeom>
          <a:noFill/>
          <a:ln>
            <a:noFill/>
          </a:ln>
        </p:spPr>
        <p:txBody>
          <a:bodyPr wrap="none" lIns="91428" tIns="45714" rIns="91428" bIns="45714">
            <a:spAutoFit/>
          </a:bodyPr>
          <a:lstStyle/>
          <a:p>
            <a:r>
              <a:rPr lang="en-US" altLang="zh-CN" sz="3200" b="1" noProof="1" smtClean="0">
                <a:ln w="10160">
                  <a:solidFill>
                    <a:schemeClr val="accent5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微软雅黑" panose="020B0503020204020204" charset="-122"/>
                <a:ea typeface="微软雅黑" panose="020B0503020204020204" charset="-122"/>
              </a:rPr>
              <a:t>2020-3-5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#wm#"/>
  <p:tag name="KSO_WM_UNIT_TYPE" val="i"/>
  <p:tag name="KSO_WM_UNIT_ID" val="271*i*2"/>
  <p:tag name="KSO_WM_UNIT_TEMPLATE_CATEGORY" val="custom"/>
  <p:tag name="KSO_WM_UNIT_TEMPLATE_INDEX" val="55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SLIDE_MODEL_TYPE" val="cover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REFSHAPE" val="726212596"/>
  <p:tag name="KSO_WM_UNIT_PLACING_PICTURE_USER_VIEWPORT" val="{&quot;height&quot;:6720,&quot;width&quot;:9000}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REFSHAPE" val="309184884"/>
  <p:tag name="KSO_WM_UNIT_PLACING_PICTURE_USER_VIEWPORT" val="{&quot;height&quot;:15480,&quot;width&quot;:12000}"/>
</p:tagLst>
</file>

<file path=ppt/theme/theme1.xml><?xml version="1.0" encoding="utf-8"?>
<a:theme xmlns:a="http://schemas.openxmlformats.org/drawingml/2006/main" name="电子报第一期">
  <a:themeElements>
    <a:clrScheme name="Verve">
      <a:dk1>
        <a:sysClr val="windowText" lastClr="000000"/>
      </a:dk1>
      <a:lt1>
        <a:sysClr val="window" lastClr="FFFFFF"/>
      </a:lt1>
      <a:dk2>
        <a:srgbClr val="666666"/>
      </a:dk2>
      <a:lt2>
        <a:srgbClr val="D2D2D2"/>
      </a:lt2>
      <a:accent1>
        <a:srgbClr val="FF388C"/>
      </a:accent1>
      <a:accent2>
        <a:srgbClr val="E40059"/>
      </a:accent2>
      <a:accent3>
        <a:srgbClr val="9C007F"/>
      </a:accent3>
      <a:accent4>
        <a:srgbClr val="68007F"/>
      </a:accent4>
      <a:accent5>
        <a:srgbClr val="005BD3"/>
      </a:accent5>
      <a:accent6>
        <a:srgbClr val="00349E"/>
      </a:accent6>
      <a:hlink>
        <a:srgbClr val="17BBFD"/>
      </a:hlink>
      <a:folHlink>
        <a:srgbClr val="FF79C2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  <a:extLst>
    <a:ext uri="{05A4C25C-085E-4340-85A3-A5531E510DB2}">
      <thm15:themeFamily xmlns=""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默认设计模板_2">
  <a:themeElements>
    <a:clrScheme name="自定义 28">
      <a:dk1>
        <a:srgbClr val="FF425D"/>
      </a:dk1>
      <a:lt1>
        <a:srgbClr val="FFFFFF"/>
      </a:lt1>
      <a:dk2>
        <a:srgbClr val="FF0000"/>
      </a:dk2>
      <a:lt2>
        <a:srgbClr val="808080"/>
      </a:lt2>
      <a:accent1>
        <a:srgbClr val="5CA7BA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默认设计模板_2">
      <a:majorFont>
        <a:latin typeface="Arial"/>
        <a:ea typeface="黑体"/>
        <a:cs typeface=""/>
      </a:majorFont>
      <a:minorFont>
        <a:latin typeface="Arial"/>
        <a:ea typeface="黑体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</a:spPr>
      <a:bodyPr vert="horz" wrap="square" lIns="91440" tIns="45720" rIns="91440" bIns="45720" numCol="1" anchor="t" anchorCtr="0" compatLnSpc="1"/>
      <a:lstStyle>
        <a:defPPr marL="0" marR="0" indent="0" algn="l" defTabSz="914400" rtl="0" eaLnBrk="1" fontAlgn="base" latinLnBrk="0" hangingPunct="1">
          <a:spcBef>
            <a:spcPct val="0"/>
          </a:spcBef>
          <a:spcAft>
            <a:spcPct val="0"/>
          </a:spcAft>
          <a:buClrTx/>
          <a:buSzTx/>
          <a:buFont typeface="Arial" panose="020B0604020202020204" pitchFamily="34" charset="0"/>
          <a:buNone/>
          <a:defRPr kumimoji="0" lang="zh-CN" altLang="zh-CN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panose="020B0604020202020204" pitchFamily="34" charset="0"/>
            <a:ea typeface="黑体" panose="02010609060101010101" pitchFamily="49" charset="-122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</a:spPr>
      <a:bodyPr vert="horz" wrap="square" lIns="91440" tIns="45720" rIns="91440" bIns="45720" numCol="1" anchor="t" anchorCtr="0" compatLnSpc="1"/>
      <a:lstStyle>
        <a:defPPr marL="0" marR="0" indent="0" algn="l" defTabSz="914400" rtl="0" eaLnBrk="1" fontAlgn="base" latinLnBrk="0" hangingPunct="1">
          <a:spcBef>
            <a:spcPct val="0"/>
          </a:spcBef>
          <a:spcAft>
            <a:spcPct val="0"/>
          </a:spcAft>
          <a:buClrTx/>
          <a:buSzTx/>
          <a:buFont typeface="Arial" panose="020B0604020202020204" pitchFamily="34" charset="0"/>
          <a:buNone/>
          <a:defRPr kumimoji="0" lang="zh-CN" altLang="zh-CN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panose="020B0604020202020204" pitchFamily="34" charset="0"/>
            <a:ea typeface="黑体" panose="02010609060101010101" pitchFamily="49" charset="-122"/>
          </a:defRPr>
        </a:defPPr>
      </a:lstStyle>
    </a:lnDef>
  </a:objectDefaults>
  <a:extraClrSchemeLst>
    <a:extraClrScheme>
      <a:clrScheme name="默认设计模板_2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_2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_2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_2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_2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_2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_2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_2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_2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_2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_2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_2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=""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  <a:extLst>
    <a:ext uri="{05A4C25C-085E-4340-85A3-A5531E510DB2}">
      <thm15:themeFamily xmlns=""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电子报第一期</Template>
  <TotalTime>1</TotalTime>
  <Words>745</Words>
  <Application>Microsoft Office PowerPoint</Application>
  <PresentationFormat>全屏显示(16:9)</PresentationFormat>
  <Paragraphs>121</Paragraphs>
  <Slides>19</Slides>
  <Notes>0</Notes>
  <HiddenSlides>0</HiddenSlides>
  <MMClips>0</MMClips>
  <ScaleCrop>false</ScaleCrop>
  <HeadingPairs>
    <vt:vector size="6" baseType="variant">
      <vt:variant>
        <vt:lpstr>已用的字体</vt:lpstr>
      </vt:variant>
      <vt:variant>
        <vt:i4>12</vt:i4>
      </vt:variant>
      <vt:variant>
        <vt:lpstr>主题</vt:lpstr>
      </vt:variant>
      <vt:variant>
        <vt:i4>2</vt:i4>
      </vt:variant>
      <vt:variant>
        <vt:lpstr>幻灯片标题</vt:lpstr>
      </vt:variant>
      <vt:variant>
        <vt:i4>19</vt:i4>
      </vt:variant>
    </vt:vector>
  </HeadingPairs>
  <TitlesOfParts>
    <vt:vector size="33" baseType="lpstr">
      <vt:lpstr>Arial</vt:lpstr>
      <vt:lpstr>宋体</vt:lpstr>
      <vt:lpstr>楷体_GB2312</vt:lpstr>
      <vt:lpstr>华文中宋</vt:lpstr>
      <vt:lpstr>仿宋_GB2312</vt:lpstr>
      <vt:lpstr>华文仿宋</vt:lpstr>
      <vt:lpstr>华文琥珀</vt:lpstr>
      <vt:lpstr>微软雅黑</vt:lpstr>
      <vt:lpstr>华文行楷</vt:lpstr>
      <vt:lpstr>黑体</vt:lpstr>
      <vt:lpstr>仿宋</vt:lpstr>
      <vt:lpstr>Calibri</vt:lpstr>
      <vt:lpstr>电子报第一期</vt:lpstr>
      <vt:lpstr>默认设计模板_2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Company>China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演示文稿</dc:title>
  <dc:creator>User</dc:creator>
  <cp:lastModifiedBy>User</cp:lastModifiedBy>
  <cp:revision>73</cp:revision>
  <dcterms:created xsi:type="dcterms:W3CDTF">2020-01-20T04:46:00Z</dcterms:created>
  <dcterms:modified xsi:type="dcterms:W3CDTF">2020-03-05T08:09:11Z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KSOProductBuildVer">
    <vt:lpwstr>2052-11.1.0.9440</vt:lpwstr>
  </property>
</Properties>
</file>