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3"/>
  </p:notesMasterIdLst>
  <p:sldIdLst>
    <p:sldId id="298" r:id="rId2"/>
    <p:sldId id="290" r:id="rId3"/>
    <p:sldId id="301" r:id="rId4"/>
    <p:sldId id="302" r:id="rId5"/>
    <p:sldId id="303" r:id="rId6"/>
    <p:sldId id="304" r:id="rId7"/>
    <p:sldId id="307" r:id="rId8"/>
    <p:sldId id="306" r:id="rId9"/>
    <p:sldId id="305" r:id="rId10"/>
    <p:sldId id="308" r:id="rId11"/>
    <p:sldId id="291" r:id="rId12"/>
  </p:sldIdLst>
  <p:sldSz cx="9144000" cy="5143500" type="screen16x9"/>
  <p:notesSz cx="6834188" cy="9979025"/>
  <p:embeddedFontLst>
    <p:embeddedFont>
      <p:font typeface="Calibri" panose="020F0502020204030204" pitchFamily="34" charset="0"/>
      <p:regular r:id="rId14"/>
      <p:bold r:id="rId15"/>
      <p:italic r:id="rId16"/>
      <p:boldItalic r:id="rId17"/>
    </p:embeddedFont>
    <p:embeddedFont>
      <p:font typeface="华文行楷" panose="02010800040101010101" pitchFamily="2" charset="-122"/>
      <p:regular r:id="rId18"/>
    </p:embeddedFont>
    <p:embeddedFont>
      <p:font typeface="微软雅黑" panose="020B0503020204020204" pitchFamily="34" charset="-122"/>
      <p:regular r:id="rId19"/>
      <p:bold r:id="rId20"/>
    </p:embeddedFont>
    <p:embeddedFont>
      <p:font typeface="华文中宋" panose="02010600040101010101" pitchFamily="2" charset="-122"/>
      <p:regular r:id="rId21"/>
    </p:embeddedFont>
    <p:embeddedFont>
      <p:font typeface="仿宋" panose="02010600030101010101" charset="-122"/>
      <p:regular r:id="rId22"/>
    </p:embeddedFont>
  </p:embeddedFontLst>
  <p:defaultTex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003300"/>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9" autoAdjust="0"/>
    <p:restoredTop sz="94556" autoAdjust="0"/>
  </p:normalViewPr>
  <p:slideViewPr>
    <p:cSldViewPr>
      <p:cViewPr>
        <p:scale>
          <a:sx n="80" d="100"/>
          <a:sy n="80" d="100"/>
        </p:scale>
        <p:origin x="-786" y="-108"/>
      </p:cViewPr>
      <p:guideLst>
        <p:guide orient="horz" pos="1628"/>
        <p:guide pos="2880"/>
      </p:guideLst>
    </p:cSldViewPr>
  </p:slideViewPr>
  <p:notesTextViewPr>
    <p:cViewPr>
      <p:scale>
        <a:sx n="1" d="1"/>
        <a:sy n="1" d="1"/>
      </p:scale>
      <p:origin x="0" y="0"/>
    </p:cViewPr>
  </p:notesTextViewPr>
  <p:sorterViewPr showFormatting="0">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60688" cy="498475"/>
          </a:xfrm>
          <a:prstGeom prst="rect">
            <a:avLst/>
          </a:prstGeom>
        </p:spPr>
        <p:txBody>
          <a:bodyPr vert="horz" lIns="91440" tIns="45720" rIns="91440" bIns="45720" rtlCol="0"/>
          <a:lstStyle>
            <a:lvl1pPr algn="l" fontAlgn="auto">
              <a:defRPr sz="1200" noProof="1">
                <a:ea typeface="宋体" panose="02010600030101010101" pitchFamily="2" charset="-122"/>
              </a:defRPr>
            </a:lvl1pPr>
          </a:lstStyle>
          <a:p>
            <a:pPr>
              <a:defRPr/>
            </a:pPr>
            <a:endParaRPr lang="zh-CN" altLang="en-US"/>
          </a:p>
        </p:txBody>
      </p:sp>
      <p:sp>
        <p:nvSpPr>
          <p:cNvPr id="3" name="日期占位符 2"/>
          <p:cNvSpPr>
            <a:spLocks noGrp="1"/>
          </p:cNvSpPr>
          <p:nvPr>
            <p:ph type="dt" idx="1"/>
          </p:nvPr>
        </p:nvSpPr>
        <p:spPr>
          <a:xfrm>
            <a:off x="3871913" y="0"/>
            <a:ext cx="2960687" cy="498475"/>
          </a:xfrm>
          <a:prstGeom prst="rect">
            <a:avLst/>
          </a:prstGeom>
        </p:spPr>
        <p:txBody>
          <a:bodyPr vert="horz" lIns="91440" tIns="45720" rIns="91440" bIns="45720" rtlCol="0"/>
          <a:lstStyle>
            <a:lvl1pPr algn="r" fontAlgn="auto">
              <a:defRPr sz="1200" noProof="1">
                <a:latin typeface="+mn-lt"/>
                <a:ea typeface="+mn-ea"/>
              </a:defRPr>
            </a:lvl1pPr>
          </a:lstStyle>
          <a:p>
            <a:pPr>
              <a:defRPr/>
            </a:pPr>
            <a:fld id="{CC44A560-0D63-4EC9-AC51-2F1F06603031}" type="datetimeFigureOut">
              <a:rPr lang="zh-CN" altLang="en-US"/>
              <a:pPr>
                <a:defRPr/>
              </a:pPr>
              <a:t>2019-9-5</a:t>
            </a:fld>
            <a:endParaRPr lang="zh-CN" altLang="en-US"/>
          </a:p>
        </p:txBody>
      </p:sp>
      <p:sp>
        <p:nvSpPr>
          <p:cNvPr id="3076" name="幻灯片图像占位符 3"/>
          <p:cNvSpPr>
            <a:spLocks noGrp="1" noRot="1" noChangeAspect="1" noChangeArrowheads="1"/>
          </p:cNvSpPr>
          <p:nvPr>
            <p:ph type="sldImg" idx="4294967295"/>
          </p:nvPr>
        </p:nvSpPr>
        <p:spPr bwMode="auto">
          <a:xfrm>
            <a:off x="90488" y="747713"/>
            <a:ext cx="6653212" cy="3743325"/>
          </a:xfrm>
          <a:prstGeom prst="rect">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3077" name="备注占位符 4"/>
          <p:cNvSpPr>
            <a:spLocks noGrp="1" noChangeArrowheads="1"/>
          </p:cNvSpPr>
          <p:nvPr>
            <p:ph type="body" sz="quarter" idx="4294967295"/>
          </p:nvPr>
        </p:nvSpPr>
        <p:spPr bwMode="auto">
          <a:xfrm>
            <a:off x="684213" y="4740275"/>
            <a:ext cx="5467350" cy="449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6" name="页脚占位符 5"/>
          <p:cNvSpPr>
            <a:spLocks noGrp="1"/>
          </p:cNvSpPr>
          <p:nvPr>
            <p:ph type="ftr" sz="quarter" idx="4"/>
          </p:nvPr>
        </p:nvSpPr>
        <p:spPr>
          <a:xfrm>
            <a:off x="0" y="9478963"/>
            <a:ext cx="2960688" cy="498475"/>
          </a:xfrm>
          <a:prstGeom prst="rect">
            <a:avLst/>
          </a:prstGeom>
        </p:spPr>
        <p:txBody>
          <a:bodyPr vert="horz" lIns="91440" tIns="45720" rIns="91440" bIns="45720" rtlCol="0" anchor="b"/>
          <a:lstStyle>
            <a:lvl1pPr algn="l" fontAlgn="auto">
              <a:defRPr sz="1200" noProof="1">
                <a:ea typeface="宋体" panose="02010600030101010101" pitchFamily="2" charset="-122"/>
              </a:defRPr>
            </a:lvl1pPr>
          </a:lstStyle>
          <a:p>
            <a:pPr>
              <a:defRPr/>
            </a:pPr>
            <a:endParaRPr lang="zh-CN" altLang="en-US"/>
          </a:p>
        </p:txBody>
      </p:sp>
      <p:sp>
        <p:nvSpPr>
          <p:cNvPr id="7" name="灯片编号占位符 6"/>
          <p:cNvSpPr>
            <a:spLocks noGrp="1"/>
          </p:cNvSpPr>
          <p:nvPr>
            <p:ph type="sldNum" sz="quarter" idx="5"/>
          </p:nvPr>
        </p:nvSpPr>
        <p:spPr>
          <a:xfrm>
            <a:off x="3871913" y="9478963"/>
            <a:ext cx="2960687" cy="498475"/>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EAB30CD4-F20E-4E0C-B8C1-6D2699AAB428}" type="slidenum">
              <a:rPr lang="zh-CN" altLang="en-US"/>
              <a:pPr/>
              <a:t>‹#›</a:t>
            </a:fld>
            <a:endParaRPr lang="zh-CN" altLang="en-US"/>
          </a:p>
        </p:txBody>
      </p:sp>
    </p:spTree>
    <p:extLst>
      <p:ext uri="{BB962C8B-B14F-4D97-AF65-F5344CB8AC3E}">
        <p14:creationId xmlns:p14="http://schemas.microsoft.com/office/powerpoint/2010/main" val="1634652922"/>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5365" algn="l" defTabSz="913765" rtl="0" eaLnBrk="1" latinLnBrk="0" hangingPunct="1">
      <a:defRPr sz="1200" kern="1200">
        <a:solidFill>
          <a:schemeClr val="tx1"/>
        </a:solidFill>
        <a:latin typeface="+mn-lt"/>
        <a:ea typeface="+mn-ea"/>
        <a:cs typeface="+mn-cs"/>
      </a:defRPr>
    </a:lvl6pPr>
    <a:lvl7pPr marL="2742565" algn="l" defTabSz="913765" rtl="0" eaLnBrk="1" latinLnBrk="0" hangingPunct="1">
      <a:defRPr sz="1200" kern="1200">
        <a:solidFill>
          <a:schemeClr val="tx1"/>
        </a:solidFill>
        <a:latin typeface="+mn-lt"/>
        <a:ea typeface="+mn-ea"/>
        <a:cs typeface="+mn-cs"/>
      </a:defRPr>
    </a:lvl7pPr>
    <a:lvl8pPr marL="3199765" algn="l" defTabSz="913765" rtl="0" eaLnBrk="1" latinLnBrk="0" hangingPunct="1">
      <a:defRPr sz="1200" kern="1200">
        <a:solidFill>
          <a:schemeClr val="tx1"/>
        </a:solidFill>
        <a:latin typeface="+mn-lt"/>
        <a:ea typeface="+mn-ea"/>
        <a:cs typeface="+mn-cs"/>
      </a:defRPr>
    </a:lvl8pPr>
    <a:lvl9pPr marL="3656965" algn="l" defTabSz="913765"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5"/>
            <a:ext cx="7772400" cy="1102519"/>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5365" indent="0" algn="ctr">
              <a:buNone/>
              <a:defRPr>
                <a:solidFill>
                  <a:schemeClr val="tx1">
                    <a:tint val="75000"/>
                  </a:schemeClr>
                </a:solidFill>
              </a:defRPr>
            </a:lvl6pPr>
            <a:lvl7pPr marL="2742565" indent="0" algn="ctr">
              <a:buNone/>
              <a:defRPr>
                <a:solidFill>
                  <a:schemeClr val="tx1">
                    <a:tint val="75000"/>
                  </a:schemeClr>
                </a:solidFill>
              </a:defRPr>
            </a:lvl7pPr>
            <a:lvl8pPr marL="3199765" indent="0" algn="ctr">
              <a:buNone/>
              <a:defRPr>
                <a:solidFill>
                  <a:schemeClr val="tx1">
                    <a:tint val="75000"/>
                  </a:schemeClr>
                </a:solidFill>
              </a:defRPr>
            </a:lvl8pPr>
            <a:lvl9pPr marL="3656965"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DD8F03B6-7F7A-4CF3-8D17-769173EA18AF}" type="datetimeFigureOut">
              <a:rPr lang="zh-CN" altLang="en-US"/>
              <a:pPr>
                <a:defRPr/>
              </a:pPr>
              <a:t>2019-9-5</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89290E5B-9726-4705-B16A-B77D6C8FEA5D}" type="slidenum">
              <a:rPr lang="zh-CN" altLang="en-US"/>
              <a:pPr/>
              <a:t>‹#›</a:t>
            </a:fld>
            <a:endParaRPr lang="zh-CN" altLang="en-US"/>
          </a:p>
        </p:txBody>
      </p:sp>
    </p:spTree>
    <p:extLst>
      <p:ext uri="{BB962C8B-B14F-4D97-AF65-F5344CB8AC3E}">
        <p14:creationId xmlns:p14="http://schemas.microsoft.com/office/powerpoint/2010/main" val="10147426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DD8F03B6-7F7A-4CF3-8D17-769173EA18AF}" type="datetimeFigureOut">
              <a:rPr lang="zh-CN" altLang="en-US"/>
              <a:pPr>
                <a:defRPr/>
              </a:pPr>
              <a:t>2019-9-5</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61FBF477-60F2-4E3B-8711-4F697C51A0A5}" type="slidenum">
              <a:rPr lang="zh-CN" altLang="en-US"/>
              <a:pPr/>
              <a:t>‹#›</a:t>
            </a:fld>
            <a:endParaRPr lang="zh-CN" altLang="en-US"/>
          </a:p>
        </p:txBody>
      </p:sp>
    </p:spTree>
    <p:extLst>
      <p:ext uri="{BB962C8B-B14F-4D97-AF65-F5344CB8AC3E}">
        <p14:creationId xmlns:p14="http://schemas.microsoft.com/office/powerpoint/2010/main" val="3388984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5365" indent="0">
              <a:buNone/>
              <a:defRPr sz="1400">
                <a:solidFill>
                  <a:schemeClr val="tx1">
                    <a:tint val="75000"/>
                  </a:schemeClr>
                </a:solidFill>
              </a:defRPr>
            </a:lvl6pPr>
            <a:lvl7pPr marL="2742565" indent="0">
              <a:buNone/>
              <a:defRPr sz="1400">
                <a:solidFill>
                  <a:schemeClr val="tx1">
                    <a:tint val="75000"/>
                  </a:schemeClr>
                </a:solidFill>
              </a:defRPr>
            </a:lvl7pPr>
            <a:lvl8pPr marL="3199765" indent="0">
              <a:buNone/>
              <a:defRPr sz="1400">
                <a:solidFill>
                  <a:schemeClr val="tx1">
                    <a:tint val="75000"/>
                  </a:schemeClr>
                </a:solidFill>
              </a:defRPr>
            </a:lvl8pPr>
            <a:lvl9pPr marL="3656965"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DD8F03B6-7F7A-4CF3-8D17-769173EA18AF}" type="datetimeFigureOut">
              <a:rPr lang="zh-CN" altLang="en-US"/>
              <a:pPr>
                <a:defRPr/>
              </a:pPr>
              <a:t>2019-9-5</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8DFA0E6A-88A3-4A86-95D9-9774D77DC392}" type="slidenum">
              <a:rPr lang="zh-CN" altLang="en-US"/>
              <a:pPr/>
              <a:t>‹#›</a:t>
            </a:fld>
            <a:endParaRPr lang="zh-CN" altLang="en-US"/>
          </a:p>
        </p:txBody>
      </p:sp>
    </p:spTree>
    <p:extLst>
      <p:ext uri="{BB962C8B-B14F-4D97-AF65-F5344CB8AC3E}">
        <p14:creationId xmlns:p14="http://schemas.microsoft.com/office/powerpoint/2010/main" val="9940258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48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vl1pPr>
          </a:lstStyle>
          <a:p>
            <a:pPr>
              <a:defRPr/>
            </a:pPr>
            <a:fld id="{DD8F03B6-7F7A-4CF3-8D17-769173EA18AF}" type="datetimeFigureOut">
              <a:rPr lang="zh-CN" altLang="en-US"/>
              <a:pPr>
                <a:defRPr/>
              </a:pPr>
              <a:t>2019-9-5</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fld id="{437A21D8-7E75-4B58-84D1-7C63A4BE60F4}" type="slidenum">
              <a:rPr lang="zh-CN" altLang="en-US"/>
              <a:pPr/>
              <a:t>‹#›</a:t>
            </a:fld>
            <a:endParaRPr lang="zh-CN" altLang="en-US"/>
          </a:p>
        </p:txBody>
      </p:sp>
    </p:spTree>
    <p:extLst>
      <p:ext uri="{BB962C8B-B14F-4D97-AF65-F5344CB8AC3E}">
        <p14:creationId xmlns:p14="http://schemas.microsoft.com/office/powerpoint/2010/main" val="4125958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32"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4645032"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vl1pPr>
          </a:lstStyle>
          <a:p>
            <a:pPr>
              <a:defRPr/>
            </a:pPr>
            <a:fld id="{DD8F03B6-7F7A-4CF3-8D17-769173EA18AF}" type="datetimeFigureOut">
              <a:rPr lang="zh-CN" altLang="en-US"/>
              <a:pPr>
                <a:defRPr/>
              </a:pPr>
              <a:t>2019-9-5</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fld id="{234C442F-2F8A-4A30-A057-BD2AC72B3FC8}" type="slidenum">
              <a:rPr lang="zh-CN" altLang="en-US"/>
              <a:pPr/>
              <a:t>‹#›</a:t>
            </a:fld>
            <a:endParaRPr lang="zh-CN" altLang="en-US"/>
          </a:p>
        </p:txBody>
      </p:sp>
    </p:spTree>
    <p:extLst>
      <p:ext uri="{BB962C8B-B14F-4D97-AF65-F5344CB8AC3E}">
        <p14:creationId xmlns:p14="http://schemas.microsoft.com/office/powerpoint/2010/main" val="40569756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DD8F03B6-7F7A-4CF3-8D17-769173EA18AF}" type="datetimeFigureOut">
              <a:rPr lang="zh-CN" altLang="en-US"/>
              <a:pPr>
                <a:defRPr/>
              </a:pPr>
              <a:t>2019-9-5</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fld id="{C3FCEB9E-E164-41C8-843C-0F62BE65BFBC}" type="slidenum">
              <a:rPr lang="zh-CN" altLang="en-US"/>
              <a:pPr/>
              <a:t>‹#›</a:t>
            </a:fld>
            <a:endParaRPr lang="zh-CN" altLang="en-US"/>
          </a:p>
        </p:txBody>
      </p:sp>
    </p:spTree>
    <p:extLst>
      <p:ext uri="{BB962C8B-B14F-4D97-AF65-F5344CB8AC3E}">
        <p14:creationId xmlns:p14="http://schemas.microsoft.com/office/powerpoint/2010/main" val="10979301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DD8F03B6-7F7A-4CF3-8D17-769173EA18AF}" type="datetimeFigureOut">
              <a:rPr lang="zh-CN" altLang="en-US"/>
              <a:pPr>
                <a:defRPr/>
              </a:pPr>
              <a:t>2019-9-5</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fld id="{197F3008-325A-410B-A8D0-25A7F8E4A2BC}" type="slidenum">
              <a:rPr lang="zh-CN" altLang="en-US"/>
              <a:pPr/>
              <a:t>‹#›</a:t>
            </a:fld>
            <a:endParaRPr lang="zh-CN" altLang="en-US"/>
          </a:p>
        </p:txBody>
      </p:sp>
    </p:spTree>
    <p:extLst>
      <p:ext uri="{BB962C8B-B14F-4D97-AF65-F5344CB8AC3E}">
        <p14:creationId xmlns:p14="http://schemas.microsoft.com/office/powerpoint/2010/main" val="29135181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04794"/>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DD8F03B6-7F7A-4CF3-8D17-769173EA18AF}" type="datetimeFigureOut">
              <a:rPr lang="zh-CN" altLang="en-US"/>
              <a:pPr>
                <a:defRPr/>
              </a:pPr>
              <a:t>2019-9-5</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fld id="{346D01D0-E9A1-478C-8B67-55E6118CA26F}" type="slidenum">
              <a:rPr lang="zh-CN" altLang="en-US"/>
              <a:pPr/>
              <a:t>‹#›</a:t>
            </a:fld>
            <a:endParaRPr lang="zh-CN" altLang="en-US"/>
          </a:p>
        </p:txBody>
      </p:sp>
    </p:spTree>
    <p:extLst>
      <p:ext uri="{BB962C8B-B14F-4D97-AF65-F5344CB8AC3E}">
        <p14:creationId xmlns:p14="http://schemas.microsoft.com/office/powerpoint/2010/main" val="23439871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5365" indent="0">
              <a:buNone/>
              <a:defRPr sz="2000"/>
            </a:lvl6pPr>
            <a:lvl7pPr marL="2742565" indent="0">
              <a:buNone/>
              <a:defRPr sz="2000"/>
            </a:lvl7pPr>
            <a:lvl8pPr marL="3199765" indent="0">
              <a:buNone/>
              <a:defRPr sz="2000"/>
            </a:lvl8pPr>
            <a:lvl9pPr marL="3656965" indent="0">
              <a:buNone/>
              <a:defRPr sz="2000"/>
            </a:lvl9pPr>
          </a:lstStyle>
          <a:p>
            <a:pPr lvl="0"/>
            <a:r>
              <a:rPr lang="zh-CN" altLang="en-US" noProof="1" smtClean="0"/>
              <a:t>单击图标添加图片</a:t>
            </a:r>
            <a:endParaRPr lang="zh-CN" altLang="en-US" noProof="1"/>
          </a:p>
        </p:txBody>
      </p:sp>
      <p:sp>
        <p:nvSpPr>
          <p:cNvPr id="4" name="文本占位符 3"/>
          <p:cNvSpPr>
            <a:spLocks noGrp="1"/>
          </p:cNvSpPr>
          <p:nvPr>
            <p:ph type="body" sz="half" idx="2"/>
          </p:nvPr>
        </p:nvSpPr>
        <p:spPr>
          <a:xfrm>
            <a:off x="1792288" y="4025509"/>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DD8F03B6-7F7A-4CF3-8D17-769173EA18AF}" type="datetimeFigureOut">
              <a:rPr lang="zh-CN" altLang="en-US"/>
              <a:pPr>
                <a:defRPr/>
              </a:pPr>
              <a:t>2019-9-5</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fld id="{62C6CD15-7BB0-4784-A346-55EA88F1595D}" type="slidenum">
              <a:rPr lang="zh-CN" altLang="en-US"/>
              <a:pPr/>
              <a:t>‹#›</a:t>
            </a:fld>
            <a:endParaRPr lang="zh-CN" altLang="en-US"/>
          </a:p>
        </p:txBody>
      </p:sp>
    </p:spTree>
    <p:extLst>
      <p:ext uri="{BB962C8B-B14F-4D97-AF65-F5344CB8AC3E}">
        <p14:creationId xmlns:p14="http://schemas.microsoft.com/office/powerpoint/2010/main" val="4683617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DD8F03B6-7F7A-4CF3-8D17-769173EA18AF}" type="datetimeFigureOut">
              <a:rPr lang="zh-CN" altLang="en-US"/>
              <a:pPr>
                <a:defRPr/>
              </a:pPr>
              <a:t>2019-9-5</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CF88E488-335F-4009-9CA5-EBC898F5CFCA}" type="slidenum">
              <a:rPr lang="zh-CN" altLang="en-US"/>
              <a:pPr/>
              <a:t>‹#›</a:t>
            </a:fld>
            <a:endParaRPr lang="zh-CN" altLang="en-US"/>
          </a:p>
        </p:txBody>
      </p:sp>
    </p:spTree>
    <p:extLst>
      <p:ext uri="{BB962C8B-B14F-4D97-AF65-F5344CB8AC3E}">
        <p14:creationId xmlns:p14="http://schemas.microsoft.com/office/powerpoint/2010/main" val="34433605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3"/>
            <a:ext cx="2057400" cy="3290888"/>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154783"/>
            <a:ext cx="6019800" cy="3290888"/>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DD8F03B6-7F7A-4CF3-8D17-769173EA18AF}" type="datetimeFigureOut">
              <a:rPr lang="zh-CN" altLang="en-US"/>
              <a:pPr>
                <a:defRPr/>
              </a:pPr>
              <a:t>2019-9-5</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5D5994E1-0A95-493E-A9BF-5983AE77549F}" type="slidenum">
              <a:rPr lang="zh-CN" altLang="en-US"/>
              <a:pPr/>
              <a:t>‹#›</a:t>
            </a:fld>
            <a:endParaRPr lang="zh-CN" altLang="en-US"/>
          </a:p>
        </p:txBody>
      </p:sp>
    </p:spTree>
    <p:extLst>
      <p:ext uri="{BB962C8B-B14F-4D97-AF65-F5344CB8AC3E}">
        <p14:creationId xmlns:p14="http://schemas.microsoft.com/office/powerpoint/2010/main" val="34838756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bg bwMode="auto">
      <p:bgPr>
        <a:solidFill>
          <a:srgbClr val="FCFCFC"/>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5784785"/>
      </p:ext>
    </p:extLst>
  </p:cSld>
  <p:clrMapOvr>
    <a:masterClrMapping/>
  </p:clrMapOvr>
  <p:transition spd="med" advClick="0" advTm="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noChangeArrowheads="1"/>
          </p:cNvSpPr>
          <p:nvPr>
            <p:ph type="body" idx="4294967295"/>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4767263"/>
            <a:ext cx="2133600" cy="274637"/>
          </a:xfrm>
          <a:prstGeom prst="rect">
            <a:avLst/>
          </a:prstGeom>
        </p:spPr>
        <p:txBody>
          <a:bodyPr vert="horz" lIns="91428" tIns="45714" rIns="91428" bIns="45714" rtlCol="0" anchor="ctr"/>
          <a:lstStyle>
            <a:lvl1pPr algn="l" fontAlgn="auto">
              <a:defRPr sz="1200" noProof="1">
                <a:solidFill>
                  <a:schemeClr val="tx1">
                    <a:tint val="75000"/>
                  </a:schemeClr>
                </a:solidFill>
                <a:latin typeface="+mn-lt"/>
                <a:ea typeface="+mn-ea"/>
              </a:defRPr>
            </a:lvl1pPr>
          </a:lstStyle>
          <a:p>
            <a:pPr>
              <a:defRPr/>
            </a:pPr>
            <a:fld id="{DD8F03B6-7F7A-4CF3-8D17-769173EA18AF}" type="datetimeFigureOut">
              <a:rPr lang="zh-CN" altLang="en-US"/>
              <a:pPr>
                <a:defRPr/>
              </a:pPr>
              <a:t>2019-9-5</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28" tIns="45714" rIns="91428" bIns="45714" rtlCol="0" anchor="ctr"/>
          <a:lstStyle>
            <a:lvl1pPr algn="ctr" fontAlgn="auto">
              <a:defRPr sz="1200" noProof="1">
                <a:solidFill>
                  <a:schemeClr val="tx1">
                    <a:tint val="75000"/>
                  </a:schemeClr>
                </a:solidFill>
                <a:ea typeface="宋体" panose="02010600030101010101" pitchFamily="2" charset="-122"/>
              </a:defRPr>
            </a:lvl1pPr>
          </a:lstStyle>
          <a:p>
            <a:pPr>
              <a:defRPr/>
            </a:pPr>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wrap="square" lIns="91428" tIns="45714" rIns="91428" bIns="45714" numCol="1" anchor="ctr" anchorCtr="0" compatLnSpc="1">
            <a:prstTxWarp prst="textNoShape">
              <a:avLst/>
            </a:prstTxWarp>
          </a:bodyPr>
          <a:lstStyle>
            <a:lvl1pPr algn="r">
              <a:defRPr sz="1200">
                <a:solidFill>
                  <a:srgbClr val="898989"/>
                </a:solidFill>
              </a:defRPr>
            </a:lvl1pPr>
          </a:lstStyle>
          <a:p>
            <a:fld id="{17DADE33-E554-455C-9AC6-53C78C1B8657}"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 id="2147483672" r:id="rId12"/>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5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5365"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图片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1363663" y="1262063"/>
            <a:ext cx="6416675" cy="923925"/>
          </a:xfrm>
          <a:prstGeom prst="rect">
            <a:avLst/>
          </a:prstGeom>
        </p:spPr>
        <p:txBody>
          <a:bodyPr wrap="none" lIns="91428" tIns="45714" rIns="91428" bIns="45714">
            <a:spAutoFit/>
          </a:bodyPr>
          <a:lstStyle/>
          <a:p>
            <a:pPr algn="ctr" fontAlgn="auto">
              <a:buFont typeface="Arial" panose="020B0604020202020204" pitchFamily="34" charset="0"/>
              <a:buNone/>
              <a:defRPr/>
            </a:pPr>
            <a:r>
              <a:rPr lang="zh-CN" altLang="en-US" sz="54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阳光能源集团电子报</a:t>
            </a:r>
          </a:p>
        </p:txBody>
      </p:sp>
      <p:sp>
        <p:nvSpPr>
          <p:cNvPr id="9" name="矩形 8"/>
          <p:cNvSpPr/>
          <p:nvPr/>
        </p:nvSpPr>
        <p:spPr>
          <a:xfrm>
            <a:off x="4985405" y="4307284"/>
            <a:ext cx="4102406" cy="646331"/>
          </a:xfrm>
          <a:prstGeom prst="rect">
            <a:avLst/>
          </a:prstGeom>
          <a:noFill/>
        </p:spPr>
        <p:txBody>
          <a:bodyPr wrap="none">
            <a:spAutoFit/>
          </a:bodyPr>
          <a:lstStyle/>
          <a:p>
            <a:pPr algn="ctr">
              <a:buFont typeface="Arial" panose="020B0604020202020204" pitchFamily="34" charset="0"/>
              <a:buNone/>
              <a:defRPr/>
            </a:pPr>
            <a:r>
              <a:rPr lang="en-US" altLang="zh-CN" sz="3600" b="1" noProof="1">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2019</a:t>
            </a:r>
            <a:r>
              <a:rPr lang="zh-CN" altLang="en-US" sz="3600" b="1" noProof="1">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年第二十</a:t>
            </a:r>
            <a:r>
              <a:rPr lang="zh-CN" altLang="en-US" sz="3600" b="1" noProof="1">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六</a:t>
            </a:r>
            <a:r>
              <a:rPr lang="zh-CN" altLang="en-US" sz="3600" b="1" noProof="1">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期</a:t>
            </a:r>
            <a:endParaRPr lang="zh-CN" altLang="en-US" sz="3600" b="1" noProof="1">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endParaRPr>
          </a:p>
        </p:txBody>
      </p:sp>
      <p:pic>
        <p:nvPicPr>
          <p:cNvPr id="410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96850"/>
            <a:ext cx="1403350" cy="101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1" name="图片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3" y="-15875"/>
            <a:ext cx="9121775" cy="517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p:cNvSpPr/>
          <p:nvPr/>
        </p:nvSpPr>
        <p:spPr>
          <a:xfrm>
            <a:off x="1706245" y="3581400"/>
            <a:ext cx="7113270" cy="368300"/>
          </a:xfrm>
          <a:prstGeom prst="rect">
            <a:avLst/>
          </a:prstGeom>
          <a:noFill/>
          <a:ln>
            <a:noFill/>
          </a:ln>
        </p:spPr>
        <p:txBody>
          <a:bodyPr>
            <a:spAutoFit/>
          </a:bodyPr>
          <a:lstStyle/>
          <a:p>
            <a:pPr algn="ctr">
              <a:defRPr/>
            </a:pPr>
            <a:r>
              <a:rPr lang="zh-CN" altLang="en-US"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共青团锦州阳光能源有限公司第三次代表大会胜利召开 </a:t>
            </a:r>
            <a:r>
              <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  </a:t>
            </a:r>
            <a:r>
              <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03</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5" name="图片 2" descr="捕获"/>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7175" cy="51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0" name="文本框 99"/>
          <p:cNvSpPr txBox="1"/>
          <p:nvPr/>
        </p:nvSpPr>
        <p:spPr>
          <a:xfrm>
            <a:off x="200025" y="222250"/>
            <a:ext cx="8742363" cy="4927600"/>
          </a:xfrm>
          <a:prstGeom prst="rect">
            <a:avLst/>
          </a:prstGeom>
          <a:noFill/>
          <a:ln w="9525">
            <a:noFill/>
          </a:ln>
        </p:spPr>
        <p:txBody>
          <a:bodyPr>
            <a:spAutoFit/>
          </a:bodyPr>
          <a:lstStyle/>
          <a:p>
            <a:pPr>
              <a:lnSpc>
                <a:spcPct val="110000"/>
              </a:lnSpc>
              <a:spcBef>
                <a:spcPts val="0"/>
              </a:spcBef>
              <a:spcAft>
                <a:spcPts val="0"/>
              </a:spcAft>
            </a:pPr>
            <a:r>
              <a:rPr lang="en-US" altLang="zh-CN" sz="2200" b="1" noProof="1"/>
              <a:t>                                  </a:t>
            </a:r>
            <a:r>
              <a:rPr lang="en-US" altLang="zh-CN" sz="2200" b="1" noProof="1">
                <a:effectLst>
                  <a:outerShdw blurRad="38100" dist="38100" dir="2700000" algn="tl">
                    <a:srgbClr val="000000">
                      <a:alpha val="43137"/>
                    </a:srgbClr>
                  </a:outerShdw>
                </a:effectLst>
              </a:rPr>
              <a:t> </a:t>
            </a:r>
            <a:r>
              <a:rPr lang="zh-CN" sz="2200" b="1" noProof="1">
                <a:effectLst>
                  <a:outerShdw blurRad="38100" dist="38100" dir="2700000" algn="tl">
                    <a:srgbClr val="000000">
                      <a:alpha val="43137"/>
                    </a:srgbClr>
                  </a:outerShdw>
                </a:effectLst>
              </a:rPr>
              <a:t>共青团锦州阳光能源有限公司</a:t>
            </a:r>
          </a:p>
          <a:p>
            <a:pPr>
              <a:lnSpc>
                <a:spcPct val="110000"/>
              </a:lnSpc>
              <a:spcBef>
                <a:spcPts val="0"/>
              </a:spcBef>
              <a:spcAft>
                <a:spcPts val="0"/>
              </a:spcAft>
            </a:pPr>
            <a:r>
              <a:rPr lang="zh-CN" sz="2200" b="1" noProof="1">
                <a:effectLst>
                  <a:outerShdw blurRad="38100" dist="38100" dir="2700000" algn="tl">
                    <a:srgbClr val="000000">
                      <a:alpha val="43137"/>
                    </a:srgbClr>
                  </a:outerShdw>
                </a:effectLst>
              </a:rPr>
              <a:t>                                        第三次代表大会胜利召开</a:t>
            </a:r>
            <a:endParaRPr lang="zh-CN" sz="1500" b="1" noProof="1">
              <a:effectLst>
                <a:outerShdw blurRad="38100" dist="38100" dir="2700000" algn="tl">
                  <a:srgbClr val="000000">
                    <a:alpha val="43137"/>
                  </a:srgbClr>
                </a:outerShdw>
              </a:effectLst>
              <a:cs typeface="Times New Roman" panose="02020603050405020304" charset="0"/>
            </a:endParaRPr>
          </a:p>
          <a:p>
            <a:pPr>
              <a:lnSpc>
                <a:spcPct val="110000"/>
              </a:lnSpc>
              <a:spcBef>
                <a:spcPts val="0"/>
              </a:spcBef>
              <a:spcAft>
                <a:spcPts val="0"/>
              </a:spcAft>
            </a:pPr>
            <a:r>
              <a:rPr lang="zh-CN" sz="1500" noProof="1">
                <a:cs typeface="Times New Roman" panose="02020603050405020304" charset="0"/>
              </a:rPr>
              <a:t>       </a:t>
            </a:r>
            <a:r>
              <a:rPr lang="zh-CN" sz="1600" b="1" noProof="1">
                <a:latin typeface="仿宋" panose="02010609060101010101" charset="-122"/>
                <a:ea typeface="仿宋" panose="02010609060101010101" charset="-122"/>
                <a:cs typeface="仿宋" panose="02010609060101010101" charset="-122"/>
              </a:rPr>
              <a:t> 2019年9月3日13:30，共青团锦州阳光能源有限公司第三次代表大会在集团办公楼317会议室隆重召开。团市委书记尤源、团市委副书记尹璐、团市委党组成员、市青联专职副主席华蕾和团市委组织部部长冯岩莅临会议。出席会议的集团党政领导有：集团谭鑫总经理、党委孟京红书记、党群工作部部长兼团委书记陆璐。会议由团委副书记于晨晨主持，集团各战线的58名团员青年代表参加会议。</a:t>
            </a:r>
          </a:p>
          <a:p>
            <a:pPr>
              <a:lnSpc>
                <a:spcPct val="110000"/>
              </a:lnSpc>
              <a:spcBef>
                <a:spcPts val="0"/>
              </a:spcBef>
              <a:spcAft>
                <a:spcPts val="0"/>
              </a:spcAft>
            </a:pPr>
            <a:r>
              <a:rPr lang="zh-CN" sz="1600" b="1" noProof="1">
                <a:latin typeface="仿宋" panose="02010609060101010101" charset="-122"/>
                <a:ea typeface="仿宋" panose="02010609060101010101" charset="-122"/>
                <a:cs typeface="仿宋" panose="02010609060101010101" charset="-122"/>
              </a:rPr>
              <a:t>   会议在雄伟的国歌声中隆重开幕。团市委对于集团团委本次换届大会十分重视，会上，尤书记对集团、团委及青年工作给予了高度评价，对于集团广大青年员工提出了殷切期望。团市委领导为集团团委颁发了“全国五四红旗团委”荣誉牌匾和“锦州青年工作特殊贡献奖”荣誉证书。会议审议并通过了陆璐代表集团团委第二届委员会做的工作报告，报告回顾了过去三年团委的工作，分析了当前集团共青团面临的新形势和新任务，明确了今后几年团委工作的方向。总监票人审计督察法务部部长邵荣斌主持了集团团委第三届委员会委员和书记的选举工作，最终，于晨晨、王书琳、王玥、刘立武和彭威威同志当选了新一届团委委员，于晨晨同志当选第三届团委书记，并代表新一届委员会做表态发言。最后，集团总经理做重要讲话，总经理对集团共青团未来工作提出了三点希望，具有前瞻性和指导性。会议在庄严的团歌声中闭幕。</a:t>
            </a:r>
            <a:endParaRPr lang="zh-CN" sz="1600" b="1" noProof="1">
              <a:solidFill>
                <a:srgbClr val="222222"/>
              </a:solidFill>
              <a:latin typeface="仿宋" panose="02010609060101010101" charset="-122"/>
              <a:ea typeface="仿宋" panose="02010609060101010101" charset="-122"/>
              <a:cs typeface="仿宋" panose="02010609060101010101" charset="-122"/>
            </a:endParaRPr>
          </a:p>
          <a:p>
            <a:pPr>
              <a:lnSpc>
                <a:spcPct val="110000"/>
              </a:lnSpc>
              <a:spcBef>
                <a:spcPts val="0"/>
              </a:spcBef>
              <a:spcAft>
                <a:spcPts val="0"/>
              </a:spcAft>
            </a:pPr>
            <a:endParaRPr lang="zh-CN" altLang="en-US" b="1" noProof="1"/>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9" name="图片 2" descr="捕获"/>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7175" cy="51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0" name="文本框 99"/>
          <p:cNvSpPr txBox="1">
            <a:spLocks noChangeArrowheads="1"/>
          </p:cNvSpPr>
          <p:nvPr/>
        </p:nvSpPr>
        <p:spPr bwMode="auto">
          <a:xfrm>
            <a:off x="339725" y="514350"/>
            <a:ext cx="3035300" cy="370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a:defRPr>
                <a:solidFill>
                  <a:schemeClr val="tx1"/>
                </a:solidFill>
                <a:latin typeface="Calibri" pitchFamily="34" charset="0"/>
                <a:ea typeface="宋体" pitchFamily="2" charset="-122"/>
              </a:defRPr>
            </a:lvl2pPr>
            <a:lvl3pPr>
              <a:defRPr>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fontAlgn="base">
              <a:spcBef>
                <a:spcPct val="0"/>
              </a:spcBef>
              <a:spcAft>
                <a:spcPct val="0"/>
              </a:spcAft>
              <a:defRPr>
                <a:solidFill>
                  <a:schemeClr val="tx1"/>
                </a:solidFill>
                <a:latin typeface="Calibri" pitchFamily="34" charset="0"/>
                <a:ea typeface="宋体" pitchFamily="2" charset="-122"/>
              </a:defRPr>
            </a:lvl6pPr>
            <a:lvl7pPr fontAlgn="base">
              <a:spcBef>
                <a:spcPct val="0"/>
              </a:spcBef>
              <a:spcAft>
                <a:spcPct val="0"/>
              </a:spcAft>
              <a:defRPr>
                <a:solidFill>
                  <a:schemeClr val="tx1"/>
                </a:solidFill>
                <a:latin typeface="Calibri" pitchFamily="34" charset="0"/>
                <a:ea typeface="宋体" pitchFamily="2" charset="-122"/>
              </a:defRPr>
            </a:lvl7pPr>
            <a:lvl8pPr fontAlgn="base">
              <a:spcBef>
                <a:spcPct val="0"/>
              </a:spcBef>
              <a:spcAft>
                <a:spcPct val="0"/>
              </a:spcAft>
              <a:defRPr>
                <a:solidFill>
                  <a:schemeClr val="tx1"/>
                </a:solidFill>
                <a:latin typeface="Calibri" pitchFamily="34" charset="0"/>
                <a:ea typeface="宋体" pitchFamily="2" charset="-122"/>
              </a:defRPr>
            </a:lvl8pPr>
            <a:lvl9pPr fontAlgn="base">
              <a:spcBef>
                <a:spcPct val="0"/>
              </a:spcBef>
              <a:spcAft>
                <a:spcPct val="0"/>
              </a:spcAft>
              <a:defRPr>
                <a:solidFill>
                  <a:schemeClr val="tx1"/>
                </a:solidFill>
                <a:latin typeface="Calibri" pitchFamily="34" charset="0"/>
                <a:ea typeface="宋体" pitchFamily="2" charset="-122"/>
              </a:defRPr>
            </a:lvl9pPr>
          </a:lstStyle>
          <a:p>
            <a:pPr>
              <a:lnSpc>
                <a:spcPct val="120000"/>
              </a:lnSpc>
            </a:pPr>
            <a:r>
              <a:rPr lang="en-US" altLang="zh-CN" sz="2200" b="1"/>
              <a:t>      </a:t>
            </a:r>
            <a:r>
              <a:rPr lang="zh-CN" altLang="zh-CN" sz="1600" b="1">
                <a:solidFill>
                  <a:srgbClr val="222222"/>
                </a:solidFill>
                <a:latin typeface="仿宋" charset="-122"/>
                <a:ea typeface="仿宋" charset="-122"/>
              </a:rPr>
              <a:t>本次大会取得了圆满成功，对于组织和动员集团广大团员和青年员工共同为集团发展增强后劲必将产生积极的推动作用。这也标志着集团团委工作也将步入一个崭新的发展阶段，新一届团委和集团全体团员青年一定会以本次大会为新起点，胸怀发展大局，争做时代先锋，努力为实现公司各项工作目标添砖加瓦。</a:t>
            </a:r>
            <a:endParaRPr lang="en-US" altLang="zh-CN" sz="1600" b="1">
              <a:latin typeface="仿宋" charset="-122"/>
              <a:ea typeface="仿宋" charset="-122"/>
            </a:endParaRPr>
          </a:p>
          <a:p>
            <a:pPr>
              <a:lnSpc>
                <a:spcPct val="110000"/>
              </a:lnSpc>
            </a:pPr>
            <a:r>
              <a:rPr lang="en-US" altLang="zh-CN" sz="1500" b="1">
                <a:latin typeface="仿宋" charset="-122"/>
              </a:rPr>
              <a:t> </a:t>
            </a:r>
            <a:endParaRPr lang="zh-CN" altLang="en-US" b="1"/>
          </a:p>
        </p:txBody>
      </p:sp>
      <p:pic>
        <p:nvPicPr>
          <p:cNvPr id="7171" name="图片 1" descr="IMG_217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75025" y="628650"/>
            <a:ext cx="5207000" cy="3471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3" name="图片 2" descr="捕获"/>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7175" cy="51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4" name="图片 3" descr="IMG_219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70200" y="684213"/>
            <a:ext cx="4225925" cy="281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p:cNvSpPr/>
          <p:nvPr/>
        </p:nvSpPr>
        <p:spPr>
          <a:xfrm>
            <a:off x="2642627" y="3703955"/>
            <a:ext cx="4680520" cy="368300"/>
          </a:xfrm>
          <a:prstGeom prst="rect">
            <a:avLst/>
          </a:prstGeom>
          <a:noFill/>
          <a:ln>
            <a:noFill/>
          </a:ln>
        </p:spPr>
        <p:txBody>
          <a:bodyPr>
            <a:spAutoFit/>
          </a:bodyPr>
          <a:lstStyle/>
          <a:p>
            <a:pPr algn="ctr">
              <a:defRPr/>
            </a:pPr>
            <a:r>
              <a:rPr lang="zh-CN" altLang="en-US"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团市委尤源书记讲话</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7" name="图片 2" descr="捕获"/>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7175" cy="51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8" name="图片 1" descr="IMG_218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5888" y="498475"/>
            <a:ext cx="4486275" cy="339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p:cNvSpPr/>
          <p:nvPr/>
        </p:nvSpPr>
        <p:spPr>
          <a:xfrm>
            <a:off x="2259330" y="4017010"/>
            <a:ext cx="5210175" cy="368300"/>
          </a:xfrm>
          <a:prstGeom prst="rect">
            <a:avLst/>
          </a:prstGeom>
          <a:noFill/>
          <a:ln>
            <a:noFill/>
          </a:ln>
        </p:spPr>
        <p:txBody>
          <a:bodyPr>
            <a:spAutoFit/>
          </a:bodyPr>
          <a:lstStyle/>
          <a:p>
            <a:pPr algn="ctr">
              <a:defRPr/>
            </a:pPr>
            <a:r>
              <a:rPr lang="zh-CN" altLang="en-US"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团市委领导为</a:t>
            </a:r>
            <a:r>
              <a:rPr lang="zh-CN" altLang="en-US"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我</a:t>
            </a:r>
            <a:r>
              <a:rPr lang="zh-CN" altLang="en-US"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司颁发</a:t>
            </a:r>
            <a:r>
              <a:rPr lang="en-US" altLang="zh-CN"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a:t>
            </a:r>
            <a:r>
              <a:rPr lang="zh-CN" altLang="en-US"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锦州青年工作特殊贡献奖</a:t>
            </a:r>
            <a:r>
              <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1" name="图片 2" descr="捕获"/>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7175" cy="51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2" name="图片 1" descr="IMG_218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963" y="601663"/>
            <a:ext cx="4935537" cy="328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p:cNvSpPr/>
          <p:nvPr/>
        </p:nvSpPr>
        <p:spPr>
          <a:xfrm>
            <a:off x="2494037" y="3980815"/>
            <a:ext cx="4680520" cy="645160"/>
          </a:xfrm>
          <a:prstGeom prst="rect">
            <a:avLst/>
          </a:prstGeom>
          <a:noFill/>
          <a:ln>
            <a:noFill/>
          </a:ln>
        </p:spPr>
        <p:txBody>
          <a:bodyPr>
            <a:spAutoFit/>
          </a:bodyPr>
          <a:lstStyle/>
          <a:p>
            <a:pPr algn="ctr">
              <a:defRPr/>
            </a:pPr>
            <a:r>
              <a:rPr lang="zh-CN" altLang="en-US"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团市委领导为我司颁发</a:t>
            </a:r>
            <a:r>
              <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a:t>
            </a:r>
            <a:r>
              <a:rPr lang="zh-CN" altLang="en-US"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全国五四红旗团委</a:t>
            </a:r>
            <a:r>
              <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a:t>
            </a:r>
            <a:r>
              <a:rPr lang="zh-CN" altLang="en-US"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荣誉牌匾</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5" name="图片 2" descr="捕获"/>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7175" cy="51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6" name="图片 1" descr="IMG_219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6188" y="461963"/>
            <a:ext cx="5045075" cy="336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p:cNvSpPr/>
          <p:nvPr/>
        </p:nvSpPr>
        <p:spPr>
          <a:xfrm>
            <a:off x="2516262" y="3921125"/>
            <a:ext cx="4680520" cy="368300"/>
          </a:xfrm>
          <a:prstGeom prst="rect">
            <a:avLst/>
          </a:prstGeom>
          <a:noFill/>
          <a:ln>
            <a:noFill/>
          </a:ln>
        </p:spPr>
        <p:txBody>
          <a:bodyPr>
            <a:spAutoFit/>
          </a:bodyPr>
          <a:lstStyle/>
          <a:p>
            <a:pPr algn="ctr">
              <a:defRPr/>
            </a:pPr>
            <a:r>
              <a:rPr lang="zh-CN" altLang="en-US"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陆璐代表第二届委员会做工作报告</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图片 2" descr="捕获"/>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7175" cy="51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0" name="图片 1" descr="IMG_222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14900" y="1668463"/>
            <a:ext cx="3400425" cy="226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1" name="图片 3" descr="IMG_222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375" y="828675"/>
            <a:ext cx="3830638" cy="255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p:cNvSpPr/>
          <p:nvPr/>
        </p:nvSpPr>
        <p:spPr>
          <a:xfrm>
            <a:off x="1462162" y="3860165"/>
            <a:ext cx="4680520" cy="368300"/>
          </a:xfrm>
          <a:prstGeom prst="rect">
            <a:avLst/>
          </a:prstGeom>
          <a:noFill/>
          <a:ln>
            <a:noFill/>
          </a:ln>
        </p:spPr>
        <p:txBody>
          <a:bodyPr>
            <a:spAutoFit/>
          </a:bodyPr>
          <a:lstStyle/>
          <a:p>
            <a:pPr algn="ctr">
              <a:defRPr/>
            </a:pPr>
            <a:r>
              <a:rPr lang="zh-CN" altLang="en-US"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投票</a:t>
            </a:r>
            <a:r>
              <a:rPr lang="zh-CN" altLang="en-US"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及计票</a:t>
            </a:r>
            <a:r>
              <a:rPr lang="zh-CN" altLang="en-US"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现场</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图片 2" descr="捕获"/>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7175" cy="51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4" name="图片 1" descr="IMG_225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85963" y="404813"/>
            <a:ext cx="5441950" cy="362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p:cNvSpPr/>
          <p:nvPr/>
        </p:nvSpPr>
        <p:spPr>
          <a:xfrm>
            <a:off x="2366402" y="4149725"/>
            <a:ext cx="4680520" cy="368300"/>
          </a:xfrm>
          <a:prstGeom prst="rect">
            <a:avLst/>
          </a:prstGeom>
          <a:noFill/>
          <a:ln>
            <a:noFill/>
          </a:ln>
        </p:spPr>
        <p:txBody>
          <a:bodyPr>
            <a:spAutoFit/>
          </a:bodyPr>
          <a:lstStyle/>
          <a:p>
            <a:pPr algn="ctr">
              <a:defRPr/>
            </a:pPr>
            <a:r>
              <a:rPr lang="zh-CN" altLang="en-US"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新一届团委与公司领导合影</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图片 2" descr="微信图片_201801181425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63" y="-15875"/>
            <a:ext cx="9178926" cy="517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2"/>
          <p:cNvSpPr>
            <a:spLocks noChangeArrowheads="1"/>
          </p:cNvSpPr>
          <p:nvPr/>
        </p:nvSpPr>
        <p:spPr bwMode="auto">
          <a:xfrm>
            <a:off x="250825" y="4300538"/>
            <a:ext cx="2041525" cy="58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p>
            <a:pPr>
              <a:defRPr/>
            </a:pPr>
            <a:r>
              <a:rPr lang="en-US" altLang="zh-CN" sz="3200" b="1" noProof="1">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2019-9-4</a:t>
            </a:r>
            <a:endParaRPr lang="en-US" altLang="zh-CN" sz="3200" b="1" noProof="1">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cSld>
  <p:clrMapOvr>
    <a:masterClrMapping/>
  </p:clrMapOvr>
</p:sld>
</file>

<file path=ppt/theme/theme1.xml><?xml version="1.0" encoding="utf-8"?>
<a:theme xmlns:a="http://schemas.openxmlformats.org/drawingml/2006/main" name="电子报第二十六期">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电子报第二十六期</Template>
  <TotalTime>1</TotalTime>
  <Words>460</Words>
  <Application>Microsoft Office PowerPoint</Application>
  <PresentationFormat>全屏显示(16:9)</PresentationFormat>
  <Paragraphs>16</Paragraphs>
  <Slides>11</Slides>
  <Notes>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11</vt:i4>
      </vt:variant>
    </vt:vector>
  </HeadingPairs>
  <TitlesOfParts>
    <vt:vector size="20" baseType="lpstr">
      <vt:lpstr>Calibri</vt:lpstr>
      <vt:lpstr>宋体</vt:lpstr>
      <vt:lpstr>Arial</vt:lpstr>
      <vt:lpstr>华文行楷</vt:lpstr>
      <vt:lpstr>微软雅黑</vt:lpstr>
      <vt:lpstr>华文中宋</vt:lpstr>
      <vt:lpstr>Times New Roman</vt:lpstr>
      <vt:lpstr>仿宋</vt:lpstr>
      <vt:lpstr>电子报第二十六期</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sunnyenergy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ydq002</dc:creator>
  <cp:lastModifiedBy>ydq002</cp:lastModifiedBy>
  <cp:revision>1</cp:revision>
  <dcterms:created xsi:type="dcterms:W3CDTF">2019-09-05T07:09:49Z</dcterms:created>
  <dcterms:modified xsi:type="dcterms:W3CDTF">2019-09-05T07:11:04Z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2052-11.1.0.8976</vt:lpwstr>
  </property>
</Properties>
</file>