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330" r:id="rId2"/>
    <p:sldId id="320" r:id="rId3"/>
    <p:sldId id="321" r:id="rId4"/>
    <p:sldId id="326" r:id="rId5"/>
    <p:sldId id="327" r:id="rId6"/>
    <p:sldId id="328" r:id="rId7"/>
    <p:sldId id="329" r:id="rId8"/>
    <p:sldId id="291" r:id="rId9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1"/>
    </p:embeddedFont>
    <p:embeddedFont>
      <p:font typeface="方正姚体" panose="02010601030101010101" pitchFamily="2" charset="-122"/>
      <p:regular r:id="rId12"/>
    </p:embeddedFont>
    <p:embeddedFont>
      <p:font typeface="微软雅黑" panose="020B0503020204020204" pitchFamily="34" charset="-122"/>
      <p:regular r:id="rId13"/>
      <p:bold r:id="rId14"/>
    </p:embeddedFont>
    <p:embeddedFont>
      <p:font typeface="仿宋" panose="02010600030101010101" charset="-122"/>
      <p:regular r:id="rId15"/>
    </p:embeddedFont>
    <p:embeddedFont>
      <p:font typeface="仿宋_GB2312" panose="02010609030101010101" pitchFamily="49" charset="-122"/>
      <p:regular r:id="rId16"/>
    </p:embeddedFont>
    <p:embeddedFont>
      <p:font typeface="华文中宋" panose="02010600040101010101" pitchFamily="2" charset="-122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276"/>
      </p:cViewPr>
      <p:guideLst>
        <p:guide orient="horz" pos="1604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7372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t012b5f70acbbd79c5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" y="-1270"/>
            <a:ext cx="9148445" cy="514604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216237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43062" y="2700337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" y="2771775"/>
            <a:ext cx="986155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715135" y="195580"/>
            <a:ext cx="607885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锦州阳光能源有限公司</a:t>
            </a:r>
            <a:endParaRPr lang="en-US" altLang="zh-CN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algn="ctr"/>
            <a:r>
              <a:rPr lang="en-US" altLang="zh-CN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2019</a:t>
            </a:r>
            <a:r>
              <a:rPr lang="zh-CN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年</a:t>
            </a:r>
            <a:r>
              <a:rPr lang="zh-CN" alt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“庆</a:t>
            </a:r>
            <a:r>
              <a:rPr lang="zh-CN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国庆</a:t>
            </a:r>
            <a:r>
              <a:rPr lang="zh-CN" alt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、喜迎建国</a:t>
            </a:r>
            <a:r>
              <a:rPr lang="en-US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70</a:t>
            </a:r>
            <a:r>
              <a:rPr lang="zh-CN" alt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周年” </a:t>
            </a:r>
            <a:r>
              <a:rPr lang="zh-CN" altLang="zh-CN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升国旗仪式今日举行</a:t>
            </a:r>
            <a:endParaRPr lang="en-US" altLang="zh-CN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8790" y="987425"/>
            <a:ext cx="8306435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隆重庆祝中华人民共和国成立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70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周年，深入推进“不忘初心、牢记使命”主题教育活动，激发员工们的爱国情怀和向心力、凝聚力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24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日，在公司办公楼南门广场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举行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了隆重的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升旗仪式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上午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01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分，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名员工排成整齐方阵，现场气氛庄严肃穆。党群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工作部部长陆璐宣布升旗仪式开始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，国旗护卫队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迈着整齐的步伐护送国旗入场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;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升国旗、奏唱国歌，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在嘹亮的国歌声中，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五星红旗冉冉升起，员工们向国旗行注目礼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、心中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无比骄傲自豪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97815" y="353695"/>
            <a:ext cx="8679815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在鲜艳的五星红旗下，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集团公司总经理做重要讲话。讲话中回顾了建国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70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周年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来中国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发生的翻天覆地的变化以及我司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年的发展历程，对取得第四季度攻坚战的决定性胜利提出了目标和要求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。最后，滨海新区党群工作部副部长姜国兴讲话，对我司多年来党建及相关工作给予高度赞誉，对下一步工作提出了希望和指导。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多年来，我司发展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取得了骄人业绩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成绩的取得离不开公司领导的运筹帷幄、高瞻远瞩，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离不开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阳光人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努力拼搏的干劲和攻坚克难的决心。今天，我们在鲜艳的五星红旗下，在雄壮的国歌声中，凝聚力量，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振奋精神，把满腔爱国之情化作奋发向上、争创一流的不竭动力，真抓实干、锐意进取，用阳光人勤劳的双手和聪明的智慧开创阳光能源灿烂美好的明天！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c55d21159cdc8d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" y="-13335"/>
            <a:ext cx="9131300" cy="51466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043376" y="4037171"/>
            <a:ext cx="3057247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集团公司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总经理</a:t>
            </a:r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谭鑫做重要讲话</a:t>
            </a:r>
            <a:endParaRPr lang="zh-CN" altLang="en-US" sz="16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95" y="278130"/>
            <a:ext cx="4486275" cy="3649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c55d21159cdc8d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" y="-13335"/>
            <a:ext cx="9131300" cy="51466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364105" y="4043680"/>
            <a:ext cx="435229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锦州市滨海新区党群工作部副部长姜国</a:t>
            </a:r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兴讲话</a:t>
            </a:r>
            <a:endParaRPr lang="zh-CN" altLang="en-US" sz="16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70" y="230505"/>
            <a:ext cx="4848860" cy="3627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c55d21159cdc8d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" y="-13335"/>
            <a:ext cx="9131300" cy="51466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18465" y="3832860"/>
            <a:ext cx="3778885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升旗仪式在嘹亮的国歌声中拉开帷幕</a:t>
            </a:r>
          </a:p>
        </p:txBody>
      </p:sp>
      <p:pic>
        <p:nvPicPr>
          <p:cNvPr id="4" name="图片 3" descr="bed7b1c914a0d369bdd451a10eb0de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465" y="441325"/>
            <a:ext cx="3743325" cy="2494280"/>
          </a:xfrm>
          <a:prstGeom prst="rect">
            <a:avLst/>
          </a:prstGeom>
        </p:spPr>
      </p:pic>
      <p:pic>
        <p:nvPicPr>
          <p:cNvPr id="6" name="图片 5" descr="2498542b3cdc60fd23f9325c4f906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1370" y="2260600"/>
            <a:ext cx="4054475" cy="27019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c55d21159cdc8d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" y="-13335"/>
            <a:ext cx="9131300" cy="51466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571223" y="3459162"/>
            <a:ext cx="2168922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国旗护卫队英姿飒爽</a:t>
            </a:r>
          </a:p>
        </p:txBody>
      </p:sp>
      <p:pic>
        <p:nvPicPr>
          <p:cNvPr id="5" name="图片 4" descr="4a544ef79c9a42b03573b5945cfffb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472202"/>
            <a:ext cx="3512185" cy="276352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084168" y="4227934"/>
            <a:ext cx="1944216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员工队伍整齐划一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918" y="1076240"/>
            <a:ext cx="2474684" cy="296752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2019-9-24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二十八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电子报第二十八期</Template>
  <TotalTime>21</TotalTime>
  <Words>366</Words>
  <Application>Microsoft Office PowerPoint</Application>
  <PresentationFormat>全屏显示(16:9)</PresentationFormat>
  <Paragraphs>14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宋体</vt:lpstr>
      <vt:lpstr>华文行楷</vt:lpstr>
      <vt:lpstr>方正姚体</vt:lpstr>
      <vt:lpstr>微软雅黑</vt:lpstr>
      <vt:lpstr>仿宋</vt:lpstr>
      <vt:lpstr>仿宋_GB2312</vt:lpstr>
      <vt:lpstr>华文中宋</vt:lpstr>
      <vt:lpstr>Calibri</vt:lpstr>
      <vt:lpstr>电子报第二十八期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18</cp:revision>
  <dcterms:created xsi:type="dcterms:W3CDTF">2019-09-24T02:48:00Z</dcterms:created>
  <dcterms:modified xsi:type="dcterms:W3CDTF">2019-09-24T07:59:56Z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