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3" r:id="rId6"/>
    <p:sldId id="264" r:id="rId7"/>
    <p:sldId id="262" r:id="rId8"/>
  </p:sldIdLst>
  <p:sldSz cx="9144000" cy="5143500" type="screen16x9"/>
  <p:notesSz cx="6834188" cy="9979025"/>
  <p:embeddedFontLst>
    <p:embeddedFont>
      <p:font typeface="华文行楷" panose="02010800040101010101" pitchFamily="2" charset="-122"/>
      <p:regular r:id="rId10"/>
    </p:embeddedFont>
    <p:embeddedFont>
      <p:font typeface="微软雅黑" panose="020B0503020204020204" pitchFamily="34" charset="-122"/>
      <p:regular r:id="rId11"/>
      <p:bold r:id="rId12"/>
    </p:embeddedFont>
    <p:embeddedFont>
      <p:font typeface="仿宋_GB2312" panose="02010609030101010101" pitchFamily="49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华文细黑" panose="02010600040101010101" pitchFamily="2" charset="-122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9002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图片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363662" y="1262062"/>
            <a:ext cx="6355057" cy="89152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1048585" name="矩形 8"/>
          <p:cNvSpPr/>
          <p:nvPr/>
        </p:nvSpPr>
        <p:spPr>
          <a:xfrm>
            <a:off x="4708391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第三十六期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3995936" y="3075806"/>
            <a:ext cx="4300189" cy="507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明确目标、凝心聚力，共创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未来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48587" name="矩形 2"/>
          <p:cNvSpPr/>
          <p:nvPr/>
        </p:nvSpPr>
        <p:spPr>
          <a:xfrm>
            <a:off x="2354944" y="123478"/>
            <a:ext cx="45023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明确目标、凝心聚力，</a:t>
            </a:r>
            <a:r>
              <a:rPr lang="zh-CN" altLang="en-US" sz="2400" b="1" noProof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共</a:t>
            </a:r>
            <a:r>
              <a:rPr lang="zh-CN" altLang="en-US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创未来</a:t>
            </a:r>
            <a:endParaRPr lang="zh-CN" altLang="en-US" sz="2400" b="1" noProof="1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48588" name="矩形 3"/>
          <p:cNvSpPr>
            <a:spLocks noChangeArrowheads="1"/>
          </p:cNvSpPr>
          <p:nvPr/>
        </p:nvSpPr>
        <p:spPr bwMode="auto">
          <a:xfrm>
            <a:off x="303213" y="736600"/>
            <a:ext cx="8605837" cy="51054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75000"/>
              </a:lnSpc>
            </a:pPr>
            <a:r>
              <a:rPr lang="en-US" altLang="zh-CN" sz="1600" b="1" dirty="0">
                <a:latin typeface="仿宋_GB2312" pitchFamily="49" charset="-122"/>
                <a:ea typeface="仿宋_GB2312" pitchFamily="49" charset="-122"/>
              </a:rPr>
              <a:t>    </a:t>
            </a:r>
            <a:endParaRPr lang="zh-CN" altLang="zh-CN" sz="1600" b="1" dirty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048589" name="矩形 1"/>
          <p:cNvSpPr/>
          <p:nvPr/>
        </p:nvSpPr>
        <p:spPr>
          <a:xfrm>
            <a:off x="752766" y="919498"/>
            <a:ext cx="770672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传达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第四、第五两次司务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会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会议内容及精神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，布置近期具体工作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13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日上午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，集团公司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第五次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全体中层以上人员会议在办公楼二楼西侧会议室召开，本次会议由总经理主持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总经理首先传达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了第四、第五两次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司务会的会议精神。主要内容有：行业情况与自我分析、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制定集团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2020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年各项目标和解决办法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总经理对行业形势分析深入透彻，工作布置措施有力，使在座的各位中层以上人员对公司前景充满信心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。讲话最后提出希望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，希望各专业公司、各中心和部门去研究，去分解，根据要求开展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相应工作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，并落实好，完成好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1048590" name="矩形 3"/>
          <p:cNvSpPr/>
          <p:nvPr/>
        </p:nvSpPr>
        <p:spPr>
          <a:xfrm>
            <a:off x="4823607" y="535406"/>
            <a:ext cx="39228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auto">
              <a:lnSpc>
                <a:spcPct val="150000"/>
              </a:lnSpc>
            </a:pPr>
            <a:r>
              <a:rPr lang="en-US" altLang="zh-CN" sz="1600" b="1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——2019</a:t>
            </a:r>
            <a:r>
              <a:rPr lang="zh-CN" altLang="en-US" sz="1600" b="1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</a:t>
            </a:r>
            <a:r>
              <a:rPr lang="zh-CN" altLang="en-US" sz="1600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第五次</a:t>
            </a:r>
            <a:r>
              <a:rPr lang="zh-CN" altLang="en-US" sz="1600" b="1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全体中层会议相关报道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48591" name="TextBox 2"/>
          <p:cNvSpPr txBox="1"/>
          <p:nvPr/>
        </p:nvSpPr>
        <p:spPr>
          <a:xfrm>
            <a:off x="719572" y="131533"/>
            <a:ext cx="770485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总经理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讲话后，董事长做重要讲话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董事长首先说明两次司务会会议内容对我们明后年甚至是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长期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的工作起到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至关重要作用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重要性，随后强调三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个问题：一是树立主人翁意识，积极努力工作，为公司在生存的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关键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时期做出你的贡献。二是保持专注，所有工作都要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围绕专注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做出好的产品、专注给客户做好服务。三是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做好</a:t>
            </a: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习近平总书记说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过的伟大事业三部曲。梦想、创新、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实干。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通过本次会议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，希望大家能够有危机感、紧迫感，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虽然到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了行业春天，但是竞争依然惨烈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。全体员工要树立主人翁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意识、做好自己，在各自的岗位上敬业、奉献，一起努力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度过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行业快速发展期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，共同迎接阳光能源的美好明天！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36" y="853827"/>
            <a:ext cx="4581128" cy="3435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3226118" y="4371950"/>
            <a:ext cx="26917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2019</a:t>
            </a:r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年第五次全体中层会议</a:t>
            </a:r>
          </a:p>
        </p:txBody>
      </p:sp>
    </p:spTree>
    <p:extLst>
      <p:ext uri="{BB962C8B-B14F-4D97-AF65-F5344CB8AC3E}">
        <p14:creationId xmlns:p14="http://schemas.microsoft.com/office/powerpoint/2010/main" val="374564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226118" y="4388373"/>
            <a:ext cx="26917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2019</a:t>
            </a:r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年第五次全体中层会议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709" y="878032"/>
            <a:ext cx="4516580" cy="33874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055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图片 2" descr="微信图片_201801181425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107950" y="4300538"/>
            <a:ext cx="2569910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2019-11-13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三十六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电子报第三十六期</Template>
  <TotalTime>1</TotalTime>
  <Words>369</Words>
  <Application>Microsoft Office PowerPoint</Application>
  <PresentationFormat>全屏显示(16:9)</PresentationFormat>
  <Paragraphs>13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宋体</vt:lpstr>
      <vt:lpstr>华文行楷</vt:lpstr>
      <vt:lpstr>微软雅黑</vt:lpstr>
      <vt:lpstr>仿宋_GB2312</vt:lpstr>
      <vt:lpstr>华文中宋</vt:lpstr>
      <vt:lpstr>华文细黑</vt:lpstr>
      <vt:lpstr>Calibri</vt:lpstr>
      <vt:lpstr>电子报第三十六期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</cp:revision>
  <dcterms:created xsi:type="dcterms:W3CDTF">2019-11-14T06:36:57Z</dcterms:created>
  <dcterms:modified xsi:type="dcterms:W3CDTF">2019-11-14T06:39:36Z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2052-11.1.0.8976</vt:lpwstr>
  </property>
</Properties>
</file>