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heme/theme3.xml" ContentType="application/vnd.openxmlformats-officedocument.theme+xml"/>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1" r:id="rId2"/>
  </p:sldMasterIdLst>
  <p:notesMasterIdLst>
    <p:notesMasterId r:id="rId16"/>
  </p:notesMasterIdLst>
  <p:sldIdLst>
    <p:sldId id="288" r:id="rId3"/>
    <p:sldId id="258" r:id="rId4"/>
    <p:sldId id="308" r:id="rId5"/>
    <p:sldId id="325" r:id="rId6"/>
    <p:sldId id="326" r:id="rId7"/>
    <p:sldId id="327" r:id="rId8"/>
    <p:sldId id="329" r:id="rId9"/>
    <p:sldId id="328" r:id="rId10"/>
    <p:sldId id="330" r:id="rId11"/>
    <p:sldId id="331" r:id="rId12"/>
    <p:sldId id="333" r:id="rId13"/>
    <p:sldId id="332" r:id="rId14"/>
    <p:sldId id="292" r:id="rId15"/>
  </p:sldIdLst>
  <p:sldSz cx="9144000" cy="5143500" type="screen16x9"/>
  <p:notesSz cx="6834188" cy="9979025"/>
  <p:embeddedFontLst>
    <p:embeddedFont>
      <p:font typeface="仿宋" pitchFamily="49" charset="-122"/>
      <p:regular r:id="rId17"/>
    </p:embeddedFont>
    <p:embeddedFont>
      <p:font typeface="华文行楷" pitchFamily="2" charset="-122"/>
      <p:regular r:id="rId18"/>
    </p:embeddedFont>
    <p:embeddedFont>
      <p:font typeface="黑体" pitchFamily="49" charset="-122"/>
      <p:regular r:id="rId19"/>
    </p:embeddedFont>
    <p:embeddedFont>
      <p:font typeface="微软雅黑" pitchFamily="34" charset="-122"/>
      <p:regular r:id="rId20"/>
      <p:bold r:id="rId21"/>
    </p:embeddedFont>
    <p:embeddedFont>
      <p:font typeface="Calibri" pitchFamily="34" charset="0"/>
      <p:regular r:id="rId22"/>
      <p:bold r:id="rId23"/>
      <p:italic r:id="rId24"/>
      <p:boldItalic r:id="rId25"/>
    </p:embeddedFont>
    <p:embeddedFont>
      <p:font typeface="楷体_GB2312" charset="-122"/>
      <p:regular r:id="rId26"/>
    </p:embeddedFont>
    <p:embeddedFont>
      <p:font typeface="华文中宋" pitchFamily="2" charset="-122"/>
      <p:regular r:id="rId27"/>
    </p:embeddedFont>
  </p:embeddedFont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126" autoAdjust="0"/>
    <p:restoredTop sz="94556" autoAdjust="0"/>
  </p:normalViewPr>
  <p:slideViewPr>
    <p:cSldViewPr>
      <p:cViewPr>
        <p:scale>
          <a:sx n="75" d="100"/>
          <a:sy n="75" d="100"/>
        </p:scale>
        <p:origin x="-534" y="-414"/>
      </p:cViewPr>
      <p:guideLst>
        <p:guide orient="horz" pos="1621"/>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1.xml"/><Relationship Id="rId21" Type="http://schemas.openxmlformats.org/officeDocument/2006/relationships/font" Target="fonts/font5.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font" Target="fonts/font1.fntdata"/><Relationship Id="rId25" Type="http://schemas.openxmlformats.org/officeDocument/2006/relationships/font" Target="fonts/font9.fntdata"/><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8.fntdata"/><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7.fntdata"/><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font" Target="fonts/font3.fntdata"/><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8651" name="页眉占位符 1"/>
          <p:cNvSpPr>
            <a:spLocks noGrp="1"/>
          </p:cNvSpPr>
          <p:nvPr>
            <p:ph type="hdr" sz="quarter"/>
          </p:nvPr>
        </p:nvSpPr>
        <p:spPr>
          <a:xfrm>
            <a:off x="0" y="0"/>
            <a:ext cx="2960688" cy="498475"/>
          </a:xfrm>
          <a:prstGeom prst="rect">
            <a:avLst/>
          </a:prstGeom>
        </p:spPr>
        <p:txBody>
          <a:bodyPr vert="horz" lIns="91440" tIns="45720" rIns="91440" bIns="45720" rtlCol="0"/>
          <a:lstStyle>
            <a:lvl1pPr algn="l" fontAlgn="auto">
              <a:buFont typeface="Arial" panose="020B0604020202020204" pitchFamily="34" charset="0"/>
              <a:buNone/>
              <a:defRPr sz="1200" noProof="1"/>
            </a:lvl1pPr>
          </a:lstStyle>
          <a:p>
            <a:endParaRPr lang="zh-CN" altLang="en-US"/>
          </a:p>
        </p:txBody>
      </p:sp>
      <p:sp>
        <p:nvSpPr>
          <p:cNvPr id="1048652" name="日期占位符 2"/>
          <p:cNvSpPr>
            <a:spLocks noGrp="1"/>
          </p:cNvSpPr>
          <p:nvPr>
            <p:ph type="dt" idx="1"/>
          </p:nvPr>
        </p:nvSpPr>
        <p:spPr>
          <a:xfrm>
            <a:off x="3871913" y="0"/>
            <a:ext cx="2960687" cy="498475"/>
          </a:xfrm>
          <a:prstGeom prst="rect">
            <a:avLst/>
          </a:prstGeom>
        </p:spPr>
        <p:txBody>
          <a:bodyPr vert="horz" lIns="91440" tIns="45720" rIns="91440" bIns="45720" rtlCol="0"/>
          <a:lstStyle>
            <a:lvl1pPr algn="r" fontAlgn="auto">
              <a:buFont typeface="Arial" panose="020B0604020202020204" pitchFamily="34" charset="0"/>
              <a:buNone/>
              <a:defRPr sz="1200" noProof="1">
                <a:latin typeface="+mn-lt"/>
                <a:ea typeface="+mn-ea"/>
              </a:defRPr>
            </a:lvl1pPr>
          </a:lstStyle>
          <a:p>
            <a:endParaRPr lang="zh-CN" altLang="en-US"/>
          </a:p>
        </p:txBody>
      </p:sp>
      <p:sp>
        <p:nvSpPr>
          <p:cNvPr id="1048653" name="幻灯片图像占位符 3"/>
          <p:cNvSpPr>
            <a:spLocks noGrp="1" noRot="1" noChangeAspect="1" noChangeArrowheads="1"/>
          </p:cNvSpPr>
          <p:nvPr>
            <p:ph type="sldImg" idx="4294967295"/>
          </p:nvPr>
        </p:nvSpPr>
        <p:spPr bwMode="auto">
          <a:xfrm>
            <a:off x="90488" y="747713"/>
            <a:ext cx="6653212" cy="3743325"/>
          </a:xfrm>
          <a:prstGeom prst="rect">
            <a:avLst/>
          </a:prstGeom>
          <a:noFill/>
          <a:ln w="12700">
            <a:solidFill>
              <a:srgbClr val="000000"/>
            </a:solidFill>
            <a:round/>
          </a:ln>
        </p:spPr>
      </p:sp>
      <p:sp>
        <p:nvSpPr>
          <p:cNvPr id="1048654" name="备注占位符 4"/>
          <p:cNvSpPr>
            <a:spLocks noGrp="1" noChangeArrowheads="1"/>
          </p:cNvSpPr>
          <p:nvPr>
            <p:ph type="body" sz="quarter" idx="9"/>
          </p:nvPr>
        </p:nvSpPr>
        <p:spPr bwMode="auto">
          <a:xfrm>
            <a:off x="684213" y="4740275"/>
            <a:ext cx="5467350" cy="4491038"/>
          </a:xfrm>
          <a:prstGeom prst="rect">
            <a:avLst/>
          </a:prstGeom>
          <a:noFill/>
          <a:ln>
            <a:noFill/>
          </a:ln>
        </p:spPr>
        <p:txBody>
          <a:bodyPr vert="horz" wrap="square" lIns="91440" tIns="45720" rIns="91440" bIns="45720" numCol="1" anchor="t" anchorCtr="0" compatLnSpc="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48655" name="页脚占位符 5"/>
          <p:cNvSpPr>
            <a:spLocks noGrp="1"/>
          </p:cNvSpPr>
          <p:nvPr>
            <p:ph type="ftr" sz="quarter" idx="4"/>
          </p:nvPr>
        </p:nvSpPr>
        <p:spPr>
          <a:xfrm>
            <a:off x="0" y="9478963"/>
            <a:ext cx="2960688" cy="498475"/>
          </a:xfrm>
          <a:prstGeom prst="rect">
            <a:avLst/>
          </a:prstGeom>
        </p:spPr>
        <p:txBody>
          <a:bodyPr vert="horz" lIns="91440" tIns="45720" rIns="91440" bIns="45720" rtlCol="0" anchor="b"/>
          <a:lstStyle>
            <a:lvl1pPr algn="l" fontAlgn="auto">
              <a:buFont typeface="Arial" panose="020B0604020202020204" pitchFamily="34" charset="0"/>
              <a:buNone/>
              <a:defRPr sz="1200" noProof="1"/>
            </a:lvl1pPr>
          </a:lstStyle>
          <a:p>
            <a:endParaRPr lang="zh-CN" altLang="en-US"/>
          </a:p>
        </p:txBody>
      </p:sp>
      <p:sp>
        <p:nvSpPr>
          <p:cNvPr id="1048656" name="灯片编号占位符 6"/>
          <p:cNvSpPr>
            <a:spLocks noGrp="1"/>
          </p:cNvSpPr>
          <p:nvPr>
            <p:ph type="sldNum" sz="quarter" idx="5"/>
          </p:nvPr>
        </p:nvSpPr>
        <p:spPr>
          <a:xfrm>
            <a:off x="3871913" y="9478963"/>
            <a:ext cx="2960687" cy="498475"/>
          </a:xfrm>
          <a:prstGeom prst="rect">
            <a:avLst/>
          </a:prstGeom>
        </p:spPr>
        <p:txBody>
          <a:bodyPr vert="horz" wrap="square" lIns="91440" tIns="45720" rIns="91440" bIns="45720" numCol="1" anchor="b" anchorCtr="0" compatLnSpc="1"/>
          <a:lstStyle>
            <a:lvl1pPr algn="r">
              <a:defRPr sz="1200"/>
            </a:lvl1pPr>
          </a:lstStyle>
          <a:p>
            <a:fld id="{FCB64A2D-4806-4BFB-9E6E-E54B6580D7EB}" type="slidenum">
              <a:rPr lang="zh-CN" altLang="en-US"/>
              <a:t>‹#›</a:t>
            </a:fld>
            <a:endParaRPr lang="zh-CN" altLang="en-US"/>
          </a:p>
        </p:txBody>
      </p:sp>
    </p:spTree>
    <p:extLst>
      <p:ext uri="{BB962C8B-B14F-4D97-AF65-F5344CB8AC3E}">
        <p14:creationId xmlns:p14="http://schemas.microsoft.com/office/powerpoint/2010/main" val="1076327422"/>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5365" algn="l" defTabSz="913765" rtl="0" eaLnBrk="1" latinLnBrk="0" hangingPunct="1">
      <a:defRPr sz="1200" kern="1200">
        <a:solidFill>
          <a:schemeClr val="tx1"/>
        </a:solidFill>
        <a:latin typeface="+mn-lt"/>
        <a:ea typeface="+mn-ea"/>
        <a:cs typeface="+mn-cs"/>
      </a:defRPr>
    </a:lvl6pPr>
    <a:lvl7pPr marL="2742565" algn="l" defTabSz="913765" rtl="0" eaLnBrk="1" latinLnBrk="0" hangingPunct="1">
      <a:defRPr sz="1200" kern="1200">
        <a:solidFill>
          <a:schemeClr val="tx1"/>
        </a:solidFill>
        <a:latin typeface="+mn-lt"/>
        <a:ea typeface="+mn-ea"/>
        <a:cs typeface="+mn-cs"/>
      </a:defRPr>
    </a:lvl7pPr>
    <a:lvl8pPr marL="3199765" algn="l" defTabSz="913765" rtl="0" eaLnBrk="1" latinLnBrk="0" hangingPunct="1">
      <a:defRPr sz="1200" kern="1200">
        <a:solidFill>
          <a:schemeClr val="tx1"/>
        </a:solidFill>
        <a:latin typeface="+mn-lt"/>
        <a:ea typeface="+mn-ea"/>
        <a:cs typeface="+mn-cs"/>
      </a:defRPr>
    </a:lvl8pPr>
    <a:lvl9pPr marL="3656965" algn="l" defTabSz="913765"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tiff"/><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slideMaster" Target="../slideMasters/slideMaster2.xml"/><Relationship Id="rId1" Type="http://schemas.openxmlformats.org/officeDocument/2006/relationships/tags" Target="../tags/tag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1048593" name="标题 1"/>
          <p:cNvSpPr>
            <a:spLocks noGrp="1"/>
          </p:cNvSpPr>
          <p:nvPr>
            <p:ph type="ctrTitle"/>
          </p:nvPr>
        </p:nvSpPr>
        <p:spPr>
          <a:xfrm>
            <a:off x="685800" y="1597825"/>
            <a:ext cx="7772400" cy="1102519"/>
          </a:xfrm>
        </p:spPr>
        <p:txBody>
          <a:bodyPr/>
          <a:lstStyle/>
          <a:p>
            <a:r>
              <a:rPr lang="zh-CN" altLang="en-US" noProof="1" smtClean="0"/>
              <a:t>单击此处编辑母版标题样式</a:t>
            </a:r>
            <a:endParaRPr lang="zh-CN" altLang="en-US" noProof="1"/>
          </a:p>
        </p:txBody>
      </p:sp>
      <p:sp>
        <p:nvSpPr>
          <p:cNvPr id="1048594"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5365" indent="0" algn="ctr">
              <a:buNone/>
              <a:defRPr>
                <a:solidFill>
                  <a:schemeClr val="tx1">
                    <a:tint val="75000"/>
                  </a:schemeClr>
                </a:solidFill>
              </a:defRPr>
            </a:lvl6pPr>
            <a:lvl7pPr marL="2742565" indent="0" algn="ctr">
              <a:buNone/>
              <a:defRPr>
                <a:solidFill>
                  <a:schemeClr val="tx1">
                    <a:tint val="75000"/>
                  </a:schemeClr>
                </a:solidFill>
              </a:defRPr>
            </a:lvl7pPr>
            <a:lvl8pPr marL="3199765" indent="0" algn="ctr">
              <a:buNone/>
              <a:defRPr>
                <a:solidFill>
                  <a:schemeClr val="tx1">
                    <a:tint val="75000"/>
                  </a:schemeClr>
                </a:solidFill>
              </a:defRPr>
            </a:lvl8pPr>
            <a:lvl9pPr marL="3656965" indent="0" algn="ctr">
              <a:buNone/>
              <a:defRPr>
                <a:solidFill>
                  <a:schemeClr val="tx1">
                    <a:tint val="75000"/>
                  </a:schemeClr>
                </a:solidFill>
              </a:defRPr>
            </a:lvl9pPr>
          </a:lstStyle>
          <a:p>
            <a:r>
              <a:rPr lang="zh-CN" altLang="en-US" noProof="1" smtClean="0"/>
              <a:t>单击此处编辑母版副标题样式</a:t>
            </a:r>
            <a:endParaRPr lang="zh-CN" altLang="en-US" noProof="1"/>
          </a:p>
        </p:txBody>
      </p:sp>
      <p:sp>
        <p:nvSpPr>
          <p:cNvPr id="1048595" name="日期占位符 3"/>
          <p:cNvSpPr>
            <a:spLocks noGrp="1"/>
          </p:cNvSpPr>
          <p:nvPr>
            <p:ph type="dt" sz="half" idx="10"/>
          </p:nvPr>
        </p:nvSpPr>
        <p:spPr/>
        <p:txBody>
          <a:bodyPr/>
          <a:lstStyle/>
          <a:p>
            <a:endParaRPr lang="zh-CN" altLang="en-US"/>
          </a:p>
        </p:txBody>
      </p:sp>
      <p:sp>
        <p:nvSpPr>
          <p:cNvPr id="1048596" name="页脚占位符 4"/>
          <p:cNvSpPr>
            <a:spLocks noGrp="1"/>
          </p:cNvSpPr>
          <p:nvPr>
            <p:ph type="ftr" sz="quarter" idx="11"/>
          </p:nvPr>
        </p:nvSpPr>
        <p:spPr/>
        <p:txBody>
          <a:bodyPr/>
          <a:lstStyle/>
          <a:p>
            <a:endParaRPr lang="zh-CN" altLang="en-US"/>
          </a:p>
        </p:txBody>
      </p:sp>
      <p:sp>
        <p:nvSpPr>
          <p:cNvPr id="1048597" name="灯片编号占位符 5"/>
          <p:cNvSpPr>
            <a:spLocks noGrp="1"/>
          </p:cNvSpPr>
          <p:nvPr>
            <p:ph type="sldNum" sz="quarter" idx="12"/>
          </p:nvPr>
        </p:nvSpPr>
        <p:spPr/>
        <p:txBody>
          <a:bodyPr/>
          <a:lstStyle/>
          <a:p>
            <a:fld id="{3A4BDAE3-0A80-4E98-B4E1-0227BFD53E2D}" type="slidenum">
              <a:rPr lang="zh-CN" altLang="en-US"/>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1048610"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1048611" name="内容占位符 2"/>
          <p:cNvSpPr>
            <a:spLocks noGrp="1"/>
          </p:cNvSpPr>
          <p:nvPr>
            <p:ph idx="1"/>
          </p:nvPr>
        </p:nvSpPr>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12" name="日期占位符 3"/>
          <p:cNvSpPr>
            <a:spLocks noGrp="1"/>
          </p:cNvSpPr>
          <p:nvPr>
            <p:ph type="dt" sz="half" idx="10"/>
          </p:nvPr>
        </p:nvSpPr>
        <p:spPr/>
        <p:txBody>
          <a:bodyPr/>
          <a:lstStyle/>
          <a:p>
            <a:endParaRPr lang="zh-CN" altLang="en-US"/>
          </a:p>
        </p:txBody>
      </p:sp>
      <p:sp>
        <p:nvSpPr>
          <p:cNvPr id="1048613" name="页脚占位符 4"/>
          <p:cNvSpPr>
            <a:spLocks noGrp="1"/>
          </p:cNvSpPr>
          <p:nvPr>
            <p:ph type="ftr" sz="quarter" idx="11"/>
          </p:nvPr>
        </p:nvSpPr>
        <p:spPr/>
        <p:txBody>
          <a:bodyPr/>
          <a:lstStyle/>
          <a:p>
            <a:endParaRPr lang="zh-CN" altLang="en-US"/>
          </a:p>
        </p:txBody>
      </p:sp>
      <p:sp>
        <p:nvSpPr>
          <p:cNvPr id="1048614" name="灯片编号占位符 5"/>
          <p:cNvSpPr>
            <a:spLocks noGrp="1"/>
          </p:cNvSpPr>
          <p:nvPr>
            <p:ph type="sldNum" sz="quarter" idx="12"/>
          </p:nvPr>
        </p:nvSpPr>
        <p:spPr/>
        <p:txBody>
          <a:bodyPr/>
          <a:lstStyle/>
          <a:p>
            <a:fld id="{E60C05BD-CE8F-4AB6-B6B0-12BF42D89660}" type="slidenum">
              <a:rPr lang="zh-CN" altLang="en-US"/>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1048626" name="标题 1"/>
          <p:cNvSpPr>
            <a:spLocks noGrp="1"/>
          </p:cNvSpPr>
          <p:nvPr>
            <p:ph type="title"/>
          </p:nvPr>
        </p:nvSpPr>
        <p:spPr>
          <a:xfrm>
            <a:off x="722313" y="3305176"/>
            <a:ext cx="7772400" cy="1021556"/>
          </a:xfrm>
        </p:spPr>
        <p:txBody>
          <a:bodyPr anchor="t"/>
          <a:lstStyle>
            <a:lvl1pPr algn="l">
              <a:defRPr sz="4000" b="1" cap="all"/>
            </a:lvl1pPr>
          </a:lstStyle>
          <a:p>
            <a:r>
              <a:rPr lang="zh-CN" altLang="en-US" noProof="1" smtClean="0"/>
              <a:t>单击此处编辑母版标题样式</a:t>
            </a:r>
            <a:endParaRPr lang="zh-CN" altLang="en-US" noProof="1"/>
          </a:p>
        </p:txBody>
      </p:sp>
      <p:sp>
        <p:nvSpPr>
          <p:cNvPr id="1048627"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5365" indent="0">
              <a:buNone/>
              <a:defRPr sz="1400">
                <a:solidFill>
                  <a:schemeClr val="tx1">
                    <a:tint val="75000"/>
                  </a:schemeClr>
                </a:solidFill>
              </a:defRPr>
            </a:lvl6pPr>
            <a:lvl7pPr marL="2742565" indent="0">
              <a:buNone/>
              <a:defRPr sz="1400">
                <a:solidFill>
                  <a:schemeClr val="tx1">
                    <a:tint val="75000"/>
                  </a:schemeClr>
                </a:solidFill>
              </a:defRPr>
            </a:lvl7pPr>
            <a:lvl8pPr marL="3199765" indent="0">
              <a:buNone/>
              <a:defRPr sz="1400">
                <a:solidFill>
                  <a:schemeClr val="tx1">
                    <a:tint val="75000"/>
                  </a:schemeClr>
                </a:solidFill>
              </a:defRPr>
            </a:lvl8pPr>
            <a:lvl9pPr marL="3656965" indent="0">
              <a:buNone/>
              <a:defRPr sz="1400">
                <a:solidFill>
                  <a:schemeClr val="tx1">
                    <a:tint val="75000"/>
                  </a:schemeClr>
                </a:solidFill>
              </a:defRPr>
            </a:lvl9pPr>
          </a:lstStyle>
          <a:p>
            <a:pPr lvl="0"/>
            <a:r>
              <a:rPr lang="zh-CN" altLang="en-US" noProof="1" smtClean="0"/>
              <a:t>单击此处编辑母版文本样式</a:t>
            </a:r>
          </a:p>
        </p:txBody>
      </p:sp>
      <p:sp>
        <p:nvSpPr>
          <p:cNvPr id="1048628" name="日期占位符 3"/>
          <p:cNvSpPr>
            <a:spLocks noGrp="1"/>
          </p:cNvSpPr>
          <p:nvPr>
            <p:ph type="dt" sz="half" idx="10"/>
          </p:nvPr>
        </p:nvSpPr>
        <p:spPr/>
        <p:txBody>
          <a:bodyPr/>
          <a:lstStyle/>
          <a:p>
            <a:endParaRPr lang="zh-CN" altLang="en-US"/>
          </a:p>
        </p:txBody>
      </p:sp>
      <p:sp>
        <p:nvSpPr>
          <p:cNvPr id="1048629" name="页脚占位符 4"/>
          <p:cNvSpPr>
            <a:spLocks noGrp="1"/>
          </p:cNvSpPr>
          <p:nvPr>
            <p:ph type="ftr" sz="quarter" idx="11"/>
          </p:nvPr>
        </p:nvSpPr>
        <p:spPr/>
        <p:txBody>
          <a:bodyPr/>
          <a:lstStyle/>
          <a:p>
            <a:endParaRPr lang="zh-CN" altLang="en-US"/>
          </a:p>
        </p:txBody>
      </p:sp>
      <p:sp>
        <p:nvSpPr>
          <p:cNvPr id="1048630" name="灯片编号占位符 5"/>
          <p:cNvSpPr>
            <a:spLocks noGrp="1"/>
          </p:cNvSpPr>
          <p:nvPr>
            <p:ph type="sldNum" sz="quarter" idx="12"/>
          </p:nvPr>
        </p:nvSpPr>
        <p:spPr/>
        <p:txBody>
          <a:bodyPr/>
          <a:lstStyle/>
          <a:p>
            <a:fld id="{969C7C48-6363-4986-A3D3-2C79AB2EDBB8}" type="slidenum">
              <a:rPr lang="zh-CN" altLang="en-US"/>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1048631"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1048632" name="内容占位符 2"/>
          <p:cNvSpPr>
            <a:spLocks noGrp="1"/>
          </p:cNvSpPr>
          <p:nvPr>
            <p:ph sz="half" idx="1"/>
          </p:nvPr>
        </p:nvSpPr>
        <p:spPr>
          <a:xfrm>
            <a:off x="457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33" name="内容占位符 3"/>
          <p:cNvSpPr>
            <a:spLocks noGrp="1"/>
          </p:cNvSpPr>
          <p:nvPr>
            <p:ph sz="half" idx="2"/>
          </p:nvPr>
        </p:nvSpPr>
        <p:spPr>
          <a:xfrm>
            <a:off x="4648200" y="900115"/>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34" name="日期占位符 3"/>
          <p:cNvSpPr>
            <a:spLocks noGrp="1"/>
          </p:cNvSpPr>
          <p:nvPr>
            <p:ph type="dt" sz="half" idx="10"/>
          </p:nvPr>
        </p:nvSpPr>
        <p:spPr/>
        <p:txBody>
          <a:bodyPr/>
          <a:lstStyle/>
          <a:p>
            <a:endParaRPr lang="zh-CN" altLang="en-US"/>
          </a:p>
        </p:txBody>
      </p:sp>
      <p:sp>
        <p:nvSpPr>
          <p:cNvPr id="1048635" name="页脚占位符 4"/>
          <p:cNvSpPr>
            <a:spLocks noGrp="1"/>
          </p:cNvSpPr>
          <p:nvPr>
            <p:ph type="ftr" sz="quarter" idx="11"/>
          </p:nvPr>
        </p:nvSpPr>
        <p:spPr/>
        <p:txBody>
          <a:bodyPr/>
          <a:lstStyle/>
          <a:p>
            <a:endParaRPr lang="zh-CN" altLang="en-US"/>
          </a:p>
        </p:txBody>
      </p:sp>
      <p:sp>
        <p:nvSpPr>
          <p:cNvPr id="1048636" name="灯片编号占位符 5"/>
          <p:cNvSpPr>
            <a:spLocks noGrp="1"/>
          </p:cNvSpPr>
          <p:nvPr>
            <p:ph type="sldNum" sz="quarter" idx="12"/>
          </p:nvPr>
        </p:nvSpPr>
        <p:spPr/>
        <p:txBody>
          <a:bodyPr/>
          <a:lstStyle/>
          <a:p>
            <a:fld id="{5360FA10-783C-490B-9A32-E206894A3A79}" type="slidenum">
              <a:rPr lang="zh-CN" altLang="en-US"/>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48637" name="标题 1"/>
          <p:cNvSpPr>
            <a:spLocks noGrp="1"/>
          </p:cNvSpPr>
          <p:nvPr>
            <p:ph type="title"/>
          </p:nvPr>
        </p:nvSpPr>
        <p:spPr>
          <a:xfrm>
            <a:off x="457200" y="205979"/>
            <a:ext cx="8229600" cy="857250"/>
          </a:xfrm>
        </p:spPr>
        <p:txBody>
          <a:bodyPr/>
          <a:lstStyle/>
          <a:p>
            <a:r>
              <a:rPr lang="zh-CN" altLang="en-US" noProof="1" smtClean="0"/>
              <a:t>单击此处编辑母版标题样式</a:t>
            </a:r>
            <a:endParaRPr lang="zh-CN" altLang="en-US" noProof="1"/>
          </a:p>
        </p:txBody>
      </p:sp>
      <p:sp>
        <p:nvSpPr>
          <p:cNvPr id="1048638"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1048639"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40" name="文本占位符 4"/>
          <p:cNvSpPr>
            <a:spLocks noGrp="1"/>
          </p:cNvSpPr>
          <p:nvPr>
            <p:ph type="body" sz="quarter" idx="3"/>
          </p:nvPr>
        </p:nvSpPr>
        <p:spPr>
          <a:xfrm>
            <a:off x="4645032"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5365" indent="0">
              <a:buNone/>
              <a:defRPr sz="1600" b="1"/>
            </a:lvl6pPr>
            <a:lvl7pPr marL="2742565" indent="0">
              <a:buNone/>
              <a:defRPr sz="1600" b="1"/>
            </a:lvl7pPr>
            <a:lvl8pPr marL="3199765" indent="0">
              <a:buNone/>
              <a:defRPr sz="1600" b="1"/>
            </a:lvl8pPr>
            <a:lvl9pPr marL="3656965" indent="0">
              <a:buNone/>
              <a:defRPr sz="1600" b="1"/>
            </a:lvl9pPr>
          </a:lstStyle>
          <a:p>
            <a:pPr lvl="0"/>
            <a:r>
              <a:rPr lang="zh-CN" altLang="en-US" noProof="1" smtClean="0"/>
              <a:t>单击此处编辑母版文本样式</a:t>
            </a:r>
          </a:p>
        </p:txBody>
      </p:sp>
      <p:sp>
        <p:nvSpPr>
          <p:cNvPr id="1048641" name="内容占位符 5"/>
          <p:cNvSpPr>
            <a:spLocks noGrp="1"/>
          </p:cNvSpPr>
          <p:nvPr>
            <p:ph sz="quarter" idx="4"/>
          </p:nvPr>
        </p:nvSpPr>
        <p:spPr>
          <a:xfrm>
            <a:off x="4645032"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42" name="日期占位符 3"/>
          <p:cNvSpPr>
            <a:spLocks noGrp="1"/>
          </p:cNvSpPr>
          <p:nvPr>
            <p:ph type="dt" sz="half" idx="10"/>
          </p:nvPr>
        </p:nvSpPr>
        <p:spPr/>
        <p:txBody>
          <a:bodyPr/>
          <a:lstStyle/>
          <a:p>
            <a:endParaRPr lang="zh-CN" altLang="en-US"/>
          </a:p>
        </p:txBody>
      </p:sp>
      <p:sp>
        <p:nvSpPr>
          <p:cNvPr id="1048643" name="页脚占位符 4"/>
          <p:cNvSpPr>
            <a:spLocks noGrp="1"/>
          </p:cNvSpPr>
          <p:nvPr>
            <p:ph type="ftr" sz="quarter" idx="11"/>
          </p:nvPr>
        </p:nvSpPr>
        <p:spPr/>
        <p:txBody>
          <a:bodyPr/>
          <a:lstStyle/>
          <a:p>
            <a:endParaRPr lang="zh-CN" altLang="en-US"/>
          </a:p>
        </p:txBody>
      </p:sp>
      <p:sp>
        <p:nvSpPr>
          <p:cNvPr id="1048644" name="灯片编号占位符 5"/>
          <p:cNvSpPr>
            <a:spLocks noGrp="1"/>
          </p:cNvSpPr>
          <p:nvPr>
            <p:ph type="sldNum" sz="quarter" idx="12"/>
          </p:nvPr>
        </p:nvSpPr>
        <p:spPr/>
        <p:txBody>
          <a:bodyPr/>
          <a:lstStyle/>
          <a:p>
            <a:fld id="{B88ABB0B-DF98-4C13-9605-7B2C0711C511}" type="slidenum">
              <a:rPr lang="zh-CN" altLang="en-US"/>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1048598"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1048599" name="日期占位符 3"/>
          <p:cNvSpPr>
            <a:spLocks noGrp="1"/>
          </p:cNvSpPr>
          <p:nvPr>
            <p:ph type="dt" sz="half" idx="10"/>
          </p:nvPr>
        </p:nvSpPr>
        <p:spPr/>
        <p:txBody>
          <a:bodyPr/>
          <a:lstStyle/>
          <a:p>
            <a:endParaRPr lang="zh-CN" altLang="en-US"/>
          </a:p>
        </p:txBody>
      </p:sp>
      <p:sp>
        <p:nvSpPr>
          <p:cNvPr id="1048600" name="页脚占位符 4"/>
          <p:cNvSpPr>
            <a:spLocks noGrp="1"/>
          </p:cNvSpPr>
          <p:nvPr>
            <p:ph type="ftr" sz="quarter" idx="11"/>
          </p:nvPr>
        </p:nvSpPr>
        <p:spPr/>
        <p:txBody>
          <a:bodyPr/>
          <a:lstStyle/>
          <a:p>
            <a:endParaRPr lang="zh-CN" altLang="en-US"/>
          </a:p>
        </p:txBody>
      </p:sp>
      <p:sp>
        <p:nvSpPr>
          <p:cNvPr id="1048601" name="灯片编号占位符 5"/>
          <p:cNvSpPr>
            <a:spLocks noGrp="1"/>
          </p:cNvSpPr>
          <p:nvPr>
            <p:ph type="sldNum" sz="quarter" idx="12"/>
          </p:nvPr>
        </p:nvSpPr>
        <p:spPr/>
        <p:txBody>
          <a:bodyPr/>
          <a:lstStyle/>
          <a:p>
            <a:fld id="{6410A447-D444-4E38-ADD7-8DD7464AC032}" type="slidenum">
              <a:rPr lang="zh-CN" altLang="en-US"/>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1048581" name="日期占位符 3"/>
          <p:cNvSpPr>
            <a:spLocks noGrp="1"/>
          </p:cNvSpPr>
          <p:nvPr>
            <p:ph type="dt" sz="half" idx="10"/>
          </p:nvPr>
        </p:nvSpPr>
        <p:spPr/>
        <p:txBody>
          <a:bodyPr/>
          <a:lstStyle/>
          <a:p>
            <a:endParaRPr lang="zh-CN" altLang="en-US"/>
          </a:p>
        </p:txBody>
      </p:sp>
      <p:sp>
        <p:nvSpPr>
          <p:cNvPr id="1048582" name="页脚占位符 4"/>
          <p:cNvSpPr>
            <a:spLocks noGrp="1"/>
          </p:cNvSpPr>
          <p:nvPr>
            <p:ph type="ftr" sz="quarter" idx="11"/>
          </p:nvPr>
        </p:nvSpPr>
        <p:spPr/>
        <p:txBody>
          <a:bodyPr/>
          <a:lstStyle/>
          <a:p>
            <a:endParaRPr lang="zh-CN" altLang="en-US"/>
          </a:p>
        </p:txBody>
      </p:sp>
      <p:sp>
        <p:nvSpPr>
          <p:cNvPr id="1048583" name="灯片编号占位符 5"/>
          <p:cNvSpPr>
            <a:spLocks noGrp="1"/>
          </p:cNvSpPr>
          <p:nvPr>
            <p:ph type="sldNum" sz="quarter" idx="12"/>
          </p:nvPr>
        </p:nvSpPr>
        <p:spPr/>
        <p:txBody>
          <a:bodyPr/>
          <a:lstStyle/>
          <a:p>
            <a:fld id="{A01D8965-409B-4736-9418-BD94F3FC13D3}" type="slidenum">
              <a:rPr lang="zh-CN" altLang="en-US"/>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1048645" name="标题 1"/>
          <p:cNvSpPr>
            <a:spLocks noGrp="1"/>
          </p:cNvSpPr>
          <p:nvPr>
            <p:ph type="title"/>
          </p:nvPr>
        </p:nvSpPr>
        <p:spPr>
          <a:xfrm>
            <a:off x="457202" y="204787"/>
            <a:ext cx="3008313" cy="871538"/>
          </a:xfrm>
        </p:spPr>
        <p:txBody>
          <a:bodyPr anchor="b"/>
          <a:lstStyle>
            <a:lvl1pPr algn="l">
              <a:defRPr sz="2000" b="1"/>
            </a:lvl1pPr>
          </a:lstStyle>
          <a:p>
            <a:r>
              <a:rPr lang="zh-CN" altLang="en-US" noProof="1" smtClean="0"/>
              <a:t>单击此处编辑母版标题样式</a:t>
            </a:r>
            <a:endParaRPr lang="zh-CN" altLang="en-US" noProof="1"/>
          </a:p>
        </p:txBody>
      </p:sp>
      <p:sp>
        <p:nvSpPr>
          <p:cNvPr id="1048646" name="内容占位符 2"/>
          <p:cNvSpPr>
            <a:spLocks noGrp="1"/>
          </p:cNvSpPr>
          <p:nvPr>
            <p:ph idx="1"/>
          </p:nvPr>
        </p:nvSpPr>
        <p:spPr>
          <a:xfrm>
            <a:off x="3575050" y="204794"/>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47" name="文本占位符 3"/>
          <p:cNvSpPr>
            <a:spLocks noGrp="1"/>
          </p:cNvSpPr>
          <p:nvPr>
            <p:ph type="body" sz="half" idx="2"/>
          </p:nvPr>
        </p:nvSpPr>
        <p:spPr>
          <a:xfrm>
            <a:off x="457202"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1048648" name="日期占位符 3"/>
          <p:cNvSpPr>
            <a:spLocks noGrp="1"/>
          </p:cNvSpPr>
          <p:nvPr>
            <p:ph type="dt" sz="half" idx="10"/>
          </p:nvPr>
        </p:nvSpPr>
        <p:spPr/>
        <p:txBody>
          <a:bodyPr/>
          <a:lstStyle/>
          <a:p>
            <a:endParaRPr lang="zh-CN" altLang="en-US"/>
          </a:p>
        </p:txBody>
      </p:sp>
      <p:sp>
        <p:nvSpPr>
          <p:cNvPr id="1048649" name="页脚占位符 4"/>
          <p:cNvSpPr>
            <a:spLocks noGrp="1"/>
          </p:cNvSpPr>
          <p:nvPr>
            <p:ph type="ftr" sz="quarter" idx="11"/>
          </p:nvPr>
        </p:nvSpPr>
        <p:spPr/>
        <p:txBody>
          <a:bodyPr/>
          <a:lstStyle/>
          <a:p>
            <a:endParaRPr lang="zh-CN" altLang="en-US"/>
          </a:p>
        </p:txBody>
      </p:sp>
      <p:sp>
        <p:nvSpPr>
          <p:cNvPr id="1048650" name="灯片编号占位符 5"/>
          <p:cNvSpPr>
            <a:spLocks noGrp="1"/>
          </p:cNvSpPr>
          <p:nvPr>
            <p:ph type="sldNum" sz="quarter" idx="12"/>
          </p:nvPr>
        </p:nvSpPr>
        <p:spPr/>
        <p:txBody>
          <a:bodyPr/>
          <a:lstStyle/>
          <a:p>
            <a:fld id="{BDACA9FA-12EF-49CB-90D3-8A8AF9560589}" type="slidenum">
              <a:rPr lang="zh-CN" altLang="en-US"/>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1048615" name="标题 1"/>
          <p:cNvSpPr>
            <a:spLocks noGrp="1"/>
          </p:cNvSpPr>
          <p:nvPr>
            <p:ph type="title"/>
          </p:nvPr>
        </p:nvSpPr>
        <p:spPr>
          <a:xfrm>
            <a:off x="1792288" y="3600451"/>
            <a:ext cx="5486400" cy="425054"/>
          </a:xfrm>
        </p:spPr>
        <p:txBody>
          <a:bodyPr anchor="b"/>
          <a:lstStyle>
            <a:lvl1pPr algn="l">
              <a:defRPr sz="2000" b="1"/>
            </a:lvl1pPr>
          </a:lstStyle>
          <a:p>
            <a:r>
              <a:rPr lang="zh-CN" altLang="en-US" noProof="1" smtClean="0"/>
              <a:t>单击此处编辑母版标题样式</a:t>
            </a:r>
            <a:endParaRPr lang="zh-CN" altLang="en-US" noProof="1"/>
          </a:p>
        </p:txBody>
      </p:sp>
      <p:sp>
        <p:nvSpPr>
          <p:cNvPr id="1048616"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5365" indent="0">
              <a:buNone/>
              <a:defRPr sz="2000"/>
            </a:lvl6pPr>
            <a:lvl7pPr marL="2742565" indent="0">
              <a:buNone/>
              <a:defRPr sz="2000"/>
            </a:lvl7pPr>
            <a:lvl8pPr marL="3199765" indent="0">
              <a:buNone/>
              <a:defRPr sz="2000"/>
            </a:lvl8pPr>
            <a:lvl9pPr marL="3656965" indent="0">
              <a:buNone/>
              <a:defRPr sz="2000"/>
            </a:lvl9pPr>
          </a:lstStyle>
          <a:p>
            <a:pPr lvl="0"/>
            <a:r>
              <a:rPr lang="zh-CN" altLang="en-US" noProof="1" smtClean="0"/>
              <a:t>单击图标添加图片</a:t>
            </a:r>
            <a:endParaRPr lang="zh-CN" altLang="en-US" noProof="1"/>
          </a:p>
        </p:txBody>
      </p:sp>
      <p:sp>
        <p:nvSpPr>
          <p:cNvPr id="1048617" name="文本占位符 3"/>
          <p:cNvSpPr>
            <a:spLocks noGrp="1"/>
          </p:cNvSpPr>
          <p:nvPr>
            <p:ph type="body" sz="half" idx="2"/>
          </p:nvPr>
        </p:nvSpPr>
        <p:spPr>
          <a:xfrm>
            <a:off x="1792288" y="4025509"/>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5365" indent="0">
              <a:buNone/>
              <a:defRPr sz="900"/>
            </a:lvl6pPr>
            <a:lvl7pPr marL="2742565" indent="0">
              <a:buNone/>
              <a:defRPr sz="900"/>
            </a:lvl7pPr>
            <a:lvl8pPr marL="3199765" indent="0">
              <a:buNone/>
              <a:defRPr sz="900"/>
            </a:lvl8pPr>
            <a:lvl9pPr marL="3656965" indent="0">
              <a:buNone/>
              <a:defRPr sz="900"/>
            </a:lvl9pPr>
          </a:lstStyle>
          <a:p>
            <a:pPr lvl="0"/>
            <a:r>
              <a:rPr lang="zh-CN" altLang="en-US" noProof="1" smtClean="0"/>
              <a:t>单击此处编辑母版文本样式</a:t>
            </a:r>
          </a:p>
        </p:txBody>
      </p:sp>
      <p:sp>
        <p:nvSpPr>
          <p:cNvPr id="1048618" name="日期占位符 3"/>
          <p:cNvSpPr>
            <a:spLocks noGrp="1"/>
          </p:cNvSpPr>
          <p:nvPr>
            <p:ph type="dt" sz="half" idx="10"/>
          </p:nvPr>
        </p:nvSpPr>
        <p:spPr/>
        <p:txBody>
          <a:bodyPr/>
          <a:lstStyle/>
          <a:p>
            <a:endParaRPr lang="zh-CN" altLang="en-US"/>
          </a:p>
        </p:txBody>
      </p:sp>
      <p:sp>
        <p:nvSpPr>
          <p:cNvPr id="1048619" name="页脚占位符 4"/>
          <p:cNvSpPr>
            <a:spLocks noGrp="1"/>
          </p:cNvSpPr>
          <p:nvPr>
            <p:ph type="ftr" sz="quarter" idx="11"/>
          </p:nvPr>
        </p:nvSpPr>
        <p:spPr/>
        <p:txBody>
          <a:bodyPr/>
          <a:lstStyle/>
          <a:p>
            <a:endParaRPr lang="zh-CN" altLang="en-US"/>
          </a:p>
        </p:txBody>
      </p:sp>
      <p:sp>
        <p:nvSpPr>
          <p:cNvPr id="1048620" name="灯片编号占位符 5"/>
          <p:cNvSpPr>
            <a:spLocks noGrp="1"/>
          </p:cNvSpPr>
          <p:nvPr>
            <p:ph type="sldNum" sz="quarter" idx="12"/>
          </p:nvPr>
        </p:nvSpPr>
        <p:spPr/>
        <p:txBody>
          <a:bodyPr/>
          <a:lstStyle/>
          <a:p>
            <a:fld id="{9F416314-14C3-4B08-B677-206DD756B73C}" type="slidenum">
              <a:rPr lang="zh-CN" altLang="en-US"/>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1048621"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1048622" name="竖排文字占位符 2"/>
          <p:cNvSpPr>
            <a:spLocks noGrp="1"/>
          </p:cNvSpPr>
          <p:nvPr>
            <p:ph type="body" orient="vert" idx="1"/>
          </p:nvPr>
        </p:nvSpPr>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23" name="日期占位符 3"/>
          <p:cNvSpPr>
            <a:spLocks noGrp="1"/>
          </p:cNvSpPr>
          <p:nvPr>
            <p:ph type="dt" sz="half" idx="10"/>
          </p:nvPr>
        </p:nvSpPr>
        <p:spPr/>
        <p:txBody>
          <a:bodyPr/>
          <a:lstStyle/>
          <a:p>
            <a:endParaRPr lang="zh-CN" altLang="en-US"/>
          </a:p>
        </p:txBody>
      </p:sp>
      <p:sp>
        <p:nvSpPr>
          <p:cNvPr id="1048624" name="页脚占位符 4"/>
          <p:cNvSpPr>
            <a:spLocks noGrp="1"/>
          </p:cNvSpPr>
          <p:nvPr>
            <p:ph type="ftr" sz="quarter" idx="11"/>
          </p:nvPr>
        </p:nvSpPr>
        <p:spPr/>
        <p:txBody>
          <a:bodyPr/>
          <a:lstStyle/>
          <a:p>
            <a:endParaRPr lang="zh-CN" altLang="en-US"/>
          </a:p>
        </p:txBody>
      </p:sp>
      <p:sp>
        <p:nvSpPr>
          <p:cNvPr id="1048625" name="灯片编号占位符 5"/>
          <p:cNvSpPr>
            <a:spLocks noGrp="1"/>
          </p:cNvSpPr>
          <p:nvPr>
            <p:ph type="sldNum" sz="quarter" idx="12"/>
          </p:nvPr>
        </p:nvSpPr>
        <p:spPr/>
        <p:txBody>
          <a:bodyPr/>
          <a:lstStyle/>
          <a:p>
            <a:fld id="{81F39083-3954-45D9-9EF5-975BA40E9B99}" type="slidenum">
              <a:rPr lang="zh-CN" altLang="en-US"/>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1048605" name="竖排标题 1"/>
          <p:cNvSpPr>
            <a:spLocks noGrp="1"/>
          </p:cNvSpPr>
          <p:nvPr>
            <p:ph type="title" orient="vert"/>
          </p:nvPr>
        </p:nvSpPr>
        <p:spPr>
          <a:xfrm>
            <a:off x="6629400" y="154783"/>
            <a:ext cx="2057400" cy="3290888"/>
          </a:xfrm>
        </p:spPr>
        <p:txBody>
          <a:bodyPr vert="eaVert"/>
          <a:lstStyle/>
          <a:p>
            <a:r>
              <a:rPr lang="zh-CN" altLang="en-US" noProof="1" smtClean="0"/>
              <a:t>单击此处编辑母版标题样式</a:t>
            </a:r>
            <a:endParaRPr lang="zh-CN" altLang="en-US" noProof="1"/>
          </a:p>
        </p:txBody>
      </p:sp>
      <p:sp>
        <p:nvSpPr>
          <p:cNvPr id="1048606" name="竖排文字占位符 2"/>
          <p:cNvSpPr>
            <a:spLocks noGrp="1"/>
          </p:cNvSpPr>
          <p:nvPr>
            <p:ph type="body" orient="vert" idx="1"/>
          </p:nvPr>
        </p:nvSpPr>
        <p:spPr>
          <a:xfrm>
            <a:off x="457200" y="154783"/>
            <a:ext cx="6019800" cy="3290888"/>
          </a:xfrm>
        </p:spPr>
        <p:txBody>
          <a:bodyPr vert="eaVert"/>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1048607" name="日期占位符 3"/>
          <p:cNvSpPr>
            <a:spLocks noGrp="1"/>
          </p:cNvSpPr>
          <p:nvPr>
            <p:ph type="dt" sz="half" idx="10"/>
          </p:nvPr>
        </p:nvSpPr>
        <p:spPr/>
        <p:txBody>
          <a:bodyPr/>
          <a:lstStyle/>
          <a:p>
            <a:endParaRPr lang="zh-CN" altLang="en-US"/>
          </a:p>
        </p:txBody>
      </p:sp>
      <p:sp>
        <p:nvSpPr>
          <p:cNvPr id="1048608" name="页脚占位符 4"/>
          <p:cNvSpPr>
            <a:spLocks noGrp="1"/>
          </p:cNvSpPr>
          <p:nvPr>
            <p:ph type="ftr" sz="quarter" idx="11"/>
          </p:nvPr>
        </p:nvSpPr>
        <p:spPr/>
        <p:txBody>
          <a:bodyPr/>
          <a:lstStyle/>
          <a:p>
            <a:endParaRPr lang="zh-CN" altLang="en-US"/>
          </a:p>
        </p:txBody>
      </p:sp>
      <p:sp>
        <p:nvSpPr>
          <p:cNvPr id="1048609" name="灯片编号占位符 5"/>
          <p:cNvSpPr>
            <a:spLocks noGrp="1"/>
          </p:cNvSpPr>
          <p:nvPr>
            <p:ph type="sldNum" sz="quarter" idx="12"/>
          </p:nvPr>
        </p:nvSpPr>
        <p:spPr/>
        <p:txBody>
          <a:bodyPr/>
          <a:lstStyle/>
          <a:p>
            <a:fld id="{37AD27A1-5241-431B-8F81-A6FD38984503}" type="slidenum">
              <a:rPr lang="zh-CN" altLang="en-US"/>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和内容">
    <p:bg bwMode="auto">
      <p:bgPr>
        <a:solidFill>
          <a:srgbClr val="FCFCFC"/>
        </a:solidFill>
        <a:effectLst/>
      </p:bgPr>
    </p:bg>
    <p:spTree>
      <p:nvGrpSpPr>
        <p:cNvPr id="1" name=""/>
        <p:cNvGrpSpPr/>
        <p:nvPr/>
      </p:nvGrpSpPr>
      <p:grpSpPr>
        <a:xfrm>
          <a:off x="0" y="0"/>
          <a:ext cx="0" cy="0"/>
          <a:chOff x="0" y="0"/>
          <a:chExt cx="0" cy="0"/>
        </a:xfrm>
      </p:grpSpPr>
      <p:sp>
        <p:nvSpPr>
          <p:cNvPr id="1048602" name="日期占位符 1"/>
          <p:cNvSpPr>
            <a:spLocks noGrp="1"/>
          </p:cNvSpPr>
          <p:nvPr>
            <p:ph type="dt" sz="half" idx="10"/>
          </p:nvPr>
        </p:nvSpPr>
        <p:spPr/>
        <p:txBody>
          <a:bodyPr/>
          <a:lstStyle/>
          <a:p>
            <a:endParaRPr lang="zh-CN" altLang="en-US"/>
          </a:p>
        </p:txBody>
      </p:sp>
      <p:sp>
        <p:nvSpPr>
          <p:cNvPr id="1048603" name="页脚占位符 2"/>
          <p:cNvSpPr>
            <a:spLocks noGrp="1"/>
          </p:cNvSpPr>
          <p:nvPr>
            <p:ph type="ftr" sz="quarter" idx="11"/>
          </p:nvPr>
        </p:nvSpPr>
        <p:spPr/>
        <p:txBody>
          <a:bodyPr/>
          <a:lstStyle/>
          <a:p>
            <a:endParaRPr lang="zh-CN" altLang="en-US"/>
          </a:p>
        </p:txBody>
      </p:sp>
      <p:sp>
        <p:nvSpPr>
          <p:cNvPr id="1048604" name="灯片编号占位符 3"/>
          <p:cNvSpPr>
            <a:spLocks noGrp="1"/>
          </p:cNvSpPr>
          <p:nvPr>
            <p:ph type="sldNum" sz="quarter" idx="12"/>
          </p:nvPr>
        </p:nvSpPr>
        <p:spPr/>
        <p:txBody>
          <a:bodyPr/>
          <a:lstStyle/>
          <a:p>
            <a:fld id="{383D89DB-C536-4507-AE02-86ED25FD8580}" type="slidenum">
              <a:rPr lang="zh-CN" altLang="en-US"/>
              <a:t>‹#›</a:t>
            </a:fld>
            <a:endParaRPr lang="zh-CN" altLang="en-US"/>
          </a:p>
        </p:txBody>
      </p:sp>
    </p:spTree>
  </p:cSld>
  <p:clrMapOvr>
    <a:masterClrMapping/>
  </p:clrMapOvr>
  <p:transition spd="med" advClick="0" advTm="0">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标题幻灯片">
    <p:bg bwMode="auto">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765300" y="1493044"/>
            <a:ext cx="7200900" cy="485775"/>
          </a:xfrm>
        </p:spPr>
        <p:txBody>
          <a:bodyPr lIns="90170" tIns="46990" rIns="90170" bIns="46990">
            <a:normAutofit/>
          </a:bodyPr>
          <a:lstStyle>
            <a:lvl1pPr algn="l">
              <a:buFont typeface="Arial" panose="020B0604020202020204" pitchFamily="34" charset="0"/>
              <a:buNone/>
              <a:defRPr b="1">
                <a:sym typeface="Arial" panose="020B0604020202020204" pitchFamily="34" charset="0"/>
              </a:defRPr>
            </a:lvl1pPr>
          </a:lstStyle>
          <a:p>
            <a:pPr lvl="0"/>
            <a:r>
              <a:rPr lang="zh-CN" altLang="en-US" noProof="0" smtClean="0">
                <a:sym typeface="Arial" panose="020B0604020202020204" pitchFamily="34" charset="0"/>
              </a:rPr>
              <a:t>单击此处编辑母版标题样式</a:t>
            </a:r>
            <a:endParaRPr lang="zh-CN" altLang="zh-CN" noProof="0" dirty="0" smtClean="0">
              <a:sym typeface="Arial" panose="020B0604020202020204" pitchFamily="34" charset="0"/>
            </a:endParaRPr>
          </a:p>
        </p:txBody>
      </p:sp>
      <p:sp>
        <p:nvSpPr>
          <p:cNvPr id="2051" name="Rectangle 3"/>
          <p:cNvSpPr>
            <a:spLocks noGrp="1" noChangeArrowheads="1"/>
          </p:cNvSpPr>
          <p:nvPr>
            <p:ph type="subTitle" idx="1"/>
          </p:nvPr>
        </p:nvSpPr>
        <p:spPr>
          <a:xfrm>
            <a:off x="1763713" y="2032397"/>
            <a:ext cx="7200900" cy="432197"/>
          </a:xfrm>
        </p:spPr>
        <p:txBody>
          <a:bodyPr>
            <a:normAutofit/>
          </a:bodyPr>
          <a:lstStyle>
            <a:lvl1pPr marL="0" indent="0">
              <a:buFontTx/>
              <a:buNone/>
              <a:defRPr/>
            </a:lvl1pPr>
          </a:lstStyle>
          <a:p>
            <a:pPr lvl="0"/>
            <a:r>
              <a:rPr lang="zh-CN" altLang="en-US" noProof="0" smtClean="0"/>
              <a:t>单击此处编辑母版副标题样式</a:t>
            </a:r>
            <a:endParaRPr lang="zh-CN" altLang="zh-CN" noProof="0" dirty="0" smtClean="0"/>
          </a:p>
        </p:txBody>
      </p:sp>
      <p:sp>
        <p:nvSpPr>
          <p:cNvPr id="2052" name="Line 4"/>
          <p:cNvSpPr>
            <a:spLocks noChangeShapeType="1"/>
          </p:cNvSpPr>
          <p:nvPr/>
        </p:nvSpPr>
        <p:spPr bwMode="auto">
          <a:xfrm>
            <a:off x="1619250" y="1546622"/>
            <a:ext cx="1588" cy="863203"/>
          </a:xfrm>
          <a:prstGeom prst="line">
            <a:avLst/>
          </a:prstGeom>
          <a:noFill/>
          <a:ln w="69850" cap="flat" cmpd="sng">
            <a:solidFill>
              <a:srgbClr val="FF425D"/>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p>
        </p:txBody>
      </p:sp>
      <p:sp>
        <p:nvSpPr>
          <p:cNvPr id="2" name="日期占位符 1"/>
          <p:cNvSpPr>
            <a:spLocks noGrp="1"/>
          </p:cNvSpPr>
          <p:nvPr>
            <p:ph type="dt" sz="half" idx="10"/>
          </p:nvPr>
        </p:nvSpPr>
        <p:spPr/>
        <p:txBody>
          <a:bodyPr/>
          <a:lstStyle/>
          <a:p>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A4BDAE3-0A80-4E98-B4E1-0227BFD53E2D}" type="slidenum">
              <a:rPr lang="zh-CN" altLang="en-US" smtClean="0"/>
              <a:t>‹#›</a:t>
            </a:fld>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dirty="0"/>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4" name="日期占位符 3"/>
          <p:cNvSpPr>
            <a:spLocks noGrp="1"/>
          </p:cNvSpPr>
          <p:nvPr>
            <p:ph type="dt" sz="half" idx="10"/>
          </p:nvPr>
        </p:nvSpPr>
        <p:spPr/>
        <p:txBody>
          <a:bodyPr/>
          <a:lstStyle/>
          <a:p>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60C05BD-CE8F-4AB6-B6B0-12BF42D89660}" type="slidenum">
              <a:rPr lang="zh-CN" altLang="en-US" smtClean="0"/>
              <a:t>‹#›</a:t>
            </a:fld>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3851920" y="2571804"/>
            <a:ext cx="4680000" cy="486000"/>
          </a:xfrm>
        </p:spPr>
        <p:txBody>
          <a:bodyPr anchor="b"/>
          <a:lstStyle>
            <a:lvl1pPr algn="l">
              <a:defRPr sz="3600"/>
            </a:lvl1pPr>
          </a:lstStyle>
          <a:p>
            <a:r>
              <a:rPr lang="zh-CN" altLang="en-US" dirty="0" smtClean="0"/>
              <a:t>编辑标题</a:t>
            </a:r>
            <a:endParaRPr lang="zh-CN" altLang="en-US" dirty="0"/>
          </a:p>
        </p:txBody>
      </p:sp>
      <p:sp>
        <p:nvSpPr>
          <p:cNvPr id="3" name="文本占位符 2"/>
          <p:cNvSpPr>
            <a:spLocks noGrp="1"/>
          </p:cNvSpPr>
          <p:nvPr>
            <p:ph type="body" idx="1"/>
          </p:nvPr>
        </p:nvSpPr>
        <p:spPr>
          <a:xfrm>
            <a:off x="3851920" y="3057804"/>
            <a:ext cx="4680000" cy="1833300"/>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zh-CN" altLang="en-US" smtClean="0"/>
              <a:t>单击此处编辑母版文本样式</a:t>
            </a:r>
          </a:p>
        </p:txBody>
      </p:sp>
      <p:grpSp>
        <p:nvGrpSpPr>
          <p:cNvPr id="8" name="Group 6"/>
          <p:cNvGrpSpPr/>
          <p:nvPr/>
        </p:nvGrpSpPr>
        <p:grpSpPr bwMode="auto">
          <a:xfrm>
            <a:off x="836614" y="1440656"/>
            <a:ext cx="2592381" cy="917258"/>
            <a:chOff x="0" y="0"/>
            <a:chExt cx="4082" cy="1927"/>
          </a:xfrm>
        </p:grpSpPr>
        <p:sp>
          <p:nvSpPr>
            <p:cNvPr id="9" name="Rectangle 7" descr="#wm#_55_07_*Z"/>
            <p:cNvSpPr>
              <a:spLocks noChangeArrowheads="1"/>
            </p:cNvSpPr>
            <p:nvPr/>
          </p:nvSpPr>
          <p:spPr bwMode="auto">
            <a:xfrm rot="4080000">
              <a:off x="2598" y="1464"/>
              <a:ext cx="452" cy="453"/>
            </a:xfrm>
            <a:prstGeom prst="rect">
              <a:avLst/>
            </a:prstGeom>
            <a:solidFill>
              <a:srgbClr val="C7EDE9">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10" name="Rectangle 8" descr="#wm#_55_07_*Z"/>
            <p:cNvSpPr>
              <a:spLocks noChangeArrowheads="1"/>
            </p:cNvSpPr>
            <p:nvPr/>
          </p:nvSpPr>
          <p:spPr bwMode="auto">
            <a:xfrm rot="900000">
              <a:off x="2041" y="0"/>
              <a:ext cx="568" cy="567"/>
            </a:xfrm>
            <a:prstGeom prst="rect">
              <a:avLst/>
            </a:prstGeom>
            <a:solidFill>
              <a:srgbClr val="AFD7ED">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11" name="Rectangle 9" descr="#wm#_55_07_*Z"/>
            <p:cNvSpPr>
              <a:spLocks noChangeArrowheads="1"/>
            </p:cNvSpPr>
            <p:nvPr/>
          </p:nvSpPr>
          <p:spPr bwMode="auto">
            <a:xfrm rot="5280000">
              <a:off x="0" y="0"/>
              <a:ext cx="340" cy="340"/>
            </a:xfrm>
            <a:prstGeom prst="rect">
              <a:avLst/>
            </a:prstGeom>
            <a:solidFill>
              <a:srgbClr val="93E0FF">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12" name="Rectangle 10" descr="#wm#_55_07_*Z"/>
            <p:cNvSpPr>
              <a:spLocks noChangeArrowheads="1"/>
            </p:cNvSpPr>
            <p:nvPr/>
          </p:nvSpPr>
          <p:spPr bwMode="auto">
            <a:xfrm rot="720000">
              <a:off x="680" y="908"/>
              <a:ext cx="680" cy="680"/>
            </a:xfrm>
            <a:prstGeom prst="rect">
              <a:avLst/>
            </a:prstGeom>
            <a:solidFill>
              <a:srgbClr val="5CA7BA">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13" name="Rectangle 11" descr="#wm#_55_07_*Z"/>
            <p:cNvSpPr>
              <a:spLocks noChangeArrowheads="1"/>
            </p:cNvSpPr>
            <p:nvPr/>
          </p:nvSpPr>
          <p:spPr bwMode="auto">
            <a:xfrm rot="4680000">
              <a:off x="3742" y="454"/>
              <a:ext cx="340" cy="340"/>
            </a:xfrm>
            <a:prstGeom prst="rect">
              <a:avLst/>
            </a:prstGeom>
            <a:solidFill>
              <a:srgbClr val="93E0FF">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grpSp>
      <p:sp>
        <p:nvSpPr>
          <p:cNvPr id="4" name="日期占位符 3"/>
          <p:cNvSpPr>
            <a:spLocks noGrp="1"/>
          </p:cNvSpPr>
          <p:nvPr>
            <p:ph type="dt" sz="half" idx="10"/>
          </p:nvPr>
        </p:nvSpPr>
        <p:spPr/>
        <p:txBody>
          <a:bodyPr/>
          <a:lstStyle/>
          <a:p>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69C7C48-6363-4986-A3D3-2C79AB2EDBB8}" type="slidenum">
              <a:rPr lang="zh-CN" altLang="en-US" smtClean="0"/>
              <a:t>‹#›</a:t>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41194" y="465516"/>
            <a:ext cx="8229600" cy="633881"/>
          </a:xfrm>
        </p:spPr>
        <p:txBody>
          <a:bodyPr/>
          <a:lstStyle/>
          <a:p>
            <a:r>
              <a:rPr lang="zh-CN" altLang="en-US" smtClean="0"/>
              <a:t>单击此处编辑母版标题样式</a:t>
            </a:r>
            <a:endParaRPr lang="zh-CN" altLang="en-US" dirty="0"/>
          </a:p>
        </p:txBody>
      </p:sp>
      <p:sp>
        <p:nvSpPr>
          <p:cNvPr id="3" name="内容占位符 2"/>
          <p:cNvSpPr>
            <a:spLocks noGrp="1"/>
          </p:cNvSpPr>
          <p:nvPr>
            <p:ph sz="half" idx="1"/>
          </p:nvPr>
        </p:nvSpPr>
        <p:spPr>
          <a:xfrm>
            <a:off x="457200" y="1200151"/>
            <a:ext cx="4038600" cy="339447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4" name="内容占位符 3"/>
          <p:cNvSpPr>
            <a:spLocks noGrp="1"/>
          </p:cNvSpPr>
          <p:nvPr>
            <p:ph sz="half" idx="2"/>
          </p:nvPr>
        </p:nvSpPr>
        <p:spPr>
          <a:xfrm>
            <a:off x="4648200" y="1200151"/>
            <a:ext cx="4038600" cy="339447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5" name="日期占位符 4"/>
          <p:cNvSpPr>
            <a:spLocks noGrp="1"/>
          </p:cNvSpPr>
          <p:nvPr>
            <p:ph type="dt" sz="half" idx="10"/>
          </p:nvPr>
        </p:nvSpPr>
        <p:spPr/>
        <p:txBody>
          <a:bodyPr/>
          <a:lstStyle/>
          <a:p>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360FA10-783C-490B-9A32-E206894A3A79}" type="slidenum">
              <a:rPr lang="zh-CN" altLang="en-US" smtClean="0"/>
              <a:t>‹#›</a:t>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3844"/>
            <a:ext cx="7886700" cy="994172"/>
          </a:xfrm>
        </p:spPr>
        <p:txBody>
          <a:bodyPr/>
          <a:lstStyle/>
          <a:p>
            <a:r>
              <a:rPr lang="zh-CN" altLang="en-US" smtClean="0"/>
              <a:t>单击此处编辑母版标题样式</a:t>
            </a:r>
            <a:endParaRPr lang="zh-CN" altLang="en-US" dirty="0"/>
          </a:p>
        </p:txBody>
      </p:sp>
      <p:sp>
        <p:nvSpPr>
          <p:cNvPr id="3" name="文本占位符 2"/>
          <p:cNvSpPr>
            <a:spLocks noGrp="1"/>
          </p:cNvSpPr>
          <p:nvPr>
            <p:ph type="body" idx="1"/>
          </p:nvPr>
        </p:nvSpPr>
        <p:spPr>
          <a:xfrm>
            <a:off x="630239" y="1260872"/>
            <a:ext cx="3868737"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30239" y="1878806"/>
            <a:ext cx="3868737"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5" name="文本占位符 4"/>
          <p:cNvSpPr>
            <a:spLocks noGrp="1"/>
          </p:cNvSpPr>
          <p:nvPr>
            <p:ph type="body" sz="quarter" idx="3"/>
          </p:nvPr>
        </p:nvSpPr>
        <p:spPr>
          <a:xfrm>
            <a:off x="4629150" y="1260872"/>
            <a:ext cx="3887788" cy="617934"/>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29150" y="1878806"/>
            <a:ext cx="3887788"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7" name="日期占位符 6"/>
          <p:cNvSpPr>
            <a:spLocks noGrp="1"/>
          </p:cNvSpPr>
          <p:nvPr>
            <p:ph type="dt" sz="half" idx="10"/>
          </p:nvPr>
        </p:nvSpPr>
        <p:spPr/>
        <p:txBody>
          <a:bodyPr/>
          <a:lstStyle/>
          <a:p>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88ABB0B-DF98-4C13-9605-7B2C0711C511}" type="slidenum">
              <a:rPr lang="zh-CN" altLang="en-US" smtClean="0"/>
              <a:t>‹#›</a:t>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
        <p:nvSpPr>
          <p:cNvPr id="2" name="Line 4" descr="#wm#_55_42_*Z"/>
          <p:cNvSpPr>
            <a:spLocks noChangeShapeType="1"/>
          </p:cNvSpPr>
          <p:nvPr>
            <p:custDataLst>
              <p:tags r:id="rId1"/>
            </p:custDataLst>
          </p:nvPr>
        </p:nvSpPr>
        <p:spPr bwMode="auto">
          <a:xfrm>
            <a:off x="2373313" y="2871787"/>
            <a:ext cx="0" cy="701279"/>
          </a:xfrm>
          <a:prstGeom prst="line">
            <a:avLst/>
          </a:prstGeom>
          <a:noFill/>
          <a:ln w="69850" cmpd="sng">
            <a:solidFill>
              <a:srgbClr val="FF425D"/>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ormAutofit fontScale="25000" lnSpcReduction="20000"/>
          </a:bodyPr>
          <a:lstStyle/>
          <a:p>
            <a:endParaRPr lang="zh-CN" altLang="en-US"/>
          </a:p>
        </p:txBody>
      </p:sp>
      <p:sp>
        <p:nvSpPr>
          <p:cNvPr id="3" name="标题 1"/>
          <p:cNvSpPr>
            <a:spLocks noGrp="1"/>
          </p:cNvSpPr>
          <p:nvPr>
            <p:ph type="title" hasCustomPrompt="1"/>
          </p:nvPr>
        </p:nvSpPr>
        <p:spPr>
          <a:xfrm>
            <a:off x="2466000" y="2732400"/>
            <a:ext cx="4478400" cy="648000"/>
          </a:xfrm>
        </p:spPr>
        <p:txBody>
          <a:bodyPr anchor="ctr" anchorCtr="0">
            <a:normAutofit/>
          </a:bodyPr>
          <a:lstStyle>
            <a:lvl1pPr>
              <a:defRPr sz="4900">
                <a:latin typeface="+mj-lt"/>
              </a:defRPr>
            </a:lvl1pPr>
          </a:lstStyle>
          <a:p>
            <a:r>
              <a:rPr lang="zh-CN" altLang="en-US" dirty="0" smtClean="0"/>
              <a:t>编辑标题</a:t>
            </a:r>
            <a:endParaRPr lang="zh-CN" altLang="en-US" dirty="0"/>
          </a:p>
        </p:txBody>
      </p:sp>
      <p:sp>
        <p:nvSpPr>
          <p:cNvPr id="4" name="Rectangle 3"/>
          <p:cNvSpPr>
            <a:spLocks noGrp="1" noChangeArrowheads="1"/>
          </p:cNvSpPr>
          <p:nvPr>
            <p:ph type="subTitle" idx="1" hasCustomPrompt="1"/>
          </p:nvPr>
        </p:nvSpPr>
        <p:spPr>
          <a:xfrm>
            <a:off x="2466000" y="3356100"/>
            <a:ext cx="4478400" cy="275400"/>
          </a:xfrm>
        </p:spPr>
        <p:txBody>
          <a:bodyPr>
            <a:normAutofit/>
          </a:bodyPr>
          <a:lstStyle>
            <a:lvl1pPr marL="0" indent="0" algn="ctr">
              <a:buFontTx/>
              <a:buNone/>
              <a:defRPr sz="1800"/>
            </a:lvl1pPr>
          </a:lstStyle>
          <a:p>
            <a:pPr lvl="0"/>
            <a:r>
              <a:rPr lang="zh-CN" altLang="en-US" noProof="0" dirty="0" smtClean="0"/>
              <a:t>单击此处编辑副标题</a:t>
            </a:r>
            <a:endParaRPr lang="zh-CN" altLang="zh-CN" noProof="0" dirty="0" smtClean="0"/>
          </a:p>
        </p:txBody>
      </p:sp>
      <p:sp>
        <p:nvSpPr>
          <p:cNvPr id="5" name="日期占位符 4"/>
          <p:cNvSpPr>
            <a:spLocks noGrp="1"/>
          </p:cNvSpPr>
          <p:nvPr>
            <p:ph type="dt" sz="half" idx="10"/>
          </p:nvPr>
        </p:nvSpPr>
        <p:spPr/>
        <p:txBody>
          <a:bodyPr/>
          <a:lstStyle/>
          <a:p>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8B75710-CA12-45CD-8C42-3EA353848B0F}" type="slidenum">
              <a:rPr lang="zh-CN" altLang="en-US" smtClean="0"/>
              <a:t>‹#›</a:t>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p:cSld name="空白">
    <p:bg>
      <p:bgPr>
        <a:solidFill>
          <a:schemeClr val="bg1"/>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01D8965-409B-4736-9418-BD94F3FC13D3}" type="slidenum">
              <a:rPr lang="zh-CN" altLang="en-US" smtClean="0"/>
              <a:t>‹#›</a:t>
            </a:fld>
            <a:endParaRPr lang="zh-CN" altLang="en-US"/>
          </a:p>
        </p:txBody>
      </p:sp>
      <p:pic>
        <p:nvPicPr>
          <p:cNvPr id="5" name="图片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1481" y="132444"/>
            <a:ext cx="1584175" cy="919437"/>
          </a:xfrm>
          <a:prstGeom prst="rect">
            <a:avLst/>
          </a:prstGeom>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hasCustomPrompt="1"/>
          </p:nvPr>
        </p:nvSpPr>
        <p:spPr>
          <a:xfrm>
            <a:off x="629841" y="533400"/>
            <a:ext cx="3196800" cy="1200150"/>
          </a:xfrm>
        </p:spPr>
        <p:txBody>
          <a:bodyPr anchor="t" anchorCtr="0">
            <a:noAutofit/>
          </a:bodyPr>
          <a:lstStyle>
            <a:lvl1pPr algn="l">
              <a:defRPr sz="4000"/>
            </a:lvl1pPr>
          </a:lstStyle>
          <a:p>
            <a:r>
              <a:rPr lang="zh-CN" altLang="en-US" dirty="0" smtClean="0"/>
              <a:t>单击此处编辑标题</a:t>
            </a:r>
            <a:endParaRPr lang="zh-CN" altLang="en-US" dirty="0"/>
          </a:p>
        </p:txBody>
      </p:sp>
      <p:sp>
        <p:nvSpPr>
          <p:cNvPr id="3" name="图片占位符 2"/>
          <p:cNvSpPr>
            <a:spLocks noGrp="1"/>
          </p:cNvSpPr>
          <p:nvPr>
            <p:ph type="pic" idx="1"/>
          </p:nvPr>
        </p:nvSpPr>
        <p:spPr>
          <a:xfrm>
            <a:off x="4014391" y="550069"/>
            <a:ext cx="4478400" cy="405270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zh-CN" altLang="en-US"/>
          </a:p>
        </p:txBody>
      </p:sp>
      <p:sp>
        <p:nvSpPr>
          <p:cNvPr id="4" name="文本占位符 3"/>
          <p:cNvSpPr>
            <a:spLocks noGrp="1"/>
          </p:cNvSpPr>
          <p:nvPr>
            <p:ph type="body" sz="half" idx="2"/>
          </p:nvPr>
        </p:nvSpPr>
        <p:spPr>
          <a:xfrm>
            <a:off x="629841" y="1733550"/>
            <a:ext cx="3196800" cy="2858691"/>
          </a:xfrm>
        </p:spPr>
        <p:txBody>
          <a:bodyPr>
            <a:normAutofit/>
          </a:bodyPr>
          <a:lstStyle>
            <a:lvl1pPr marL="0" indent="0">
              <a:buNone/>
              <a:defRPr sz="20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8" name="日期占位符 7"/>
          <p:cNvSpPr>
            <a:spLocks noGrp="1"/>
          </p:cNvSpPr>
          <p:nvPr>
            <p:ph type="dt" sz="half" idx="10"/>
          </p:nvPr>
        </p:nvSpPr>
        <p:spPr>
          <a:xfrm>
            <a:off x="638200" y="4683919"/>
            <a:ext cx="2133600" cy="357188"/>
          </a:xfrm>
        </p:spPr>
        <p:txBody>
          <a:bodyPr/>
          <a:lstStyle/>
          <a:p>
            <a:endParaRPr lang="zh-CN" altLang="en-US"/>
          </a:p>
        </p:txBody>
      </p:sp>
      <p:sp>
        <p:nvSpPr>
          <p:cNvPr id="9" name="页脚占位符 8"/>
          <p:cNvSpPr>
            <a:spLocks noGrp="1"/>
          </p:cNvSpPr>
          <p:nvPr>
            <p:ph type="ftr" sz="quarter" idx="11"/>
          </p:nvPr>
        </p:nvSpPr>
        <p:spPr/>
        <p:txBody>
          <a:bodyPr/>
          <a:lstStyle/>
          <a:p>
            <a:endParaRPr lang="zh-CN" altLang="en-US"/>
          </a:p>
        </p:txBody>
      </p:sp>
      <p:sp>
        <p:nvSpPr>
          <p:cNvPr id="10" name="灯片编号占位符 9"/>
          <p:cNvSpPr>
            <a:spLocks noGrp="1"/>
          </p:cNvSpPr>
          <p:nvPr>
            <p:ph type="sldNum" sz="quarter" idx="12"/>
          </p:nvPr>
        </p:nvSpPr>
        <p:spPr>
          <a:xfrm>
            <a:off x="6357344" y="4683919"/>
            <a:ext cx="2133600" cy="357188"/>
          </a:xfrm>
        </p:spPr>
        <p:txBody>
          <a:bodyPr/>
          <a:lstStyle/>
          <a:p>
            <a:fld id="{9F416314-14C3-4B08-B677-206DD756B73C}" type="slidenum">
              <a:rPr lang="zh-CN" altLang="en-US" smtClean="0"/>
              <a:t>‹#›</a:t>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hasCustomPrompt="1"/>
          </p:nvPr>
        </p:nvSpPr>
        <p:spPr>
          <a:xfrm>
            <a:off x="7524328" y="205979"/>
            <a:ext cx="1162472" cy="4388644"/>
          </a:xfrm>
        </p:spPr>
        <p:txBody>
          <a:bodyPr vert="eaVert">
            <a:normAutofit/>
          </a:bodyPr>
          <a:lstStyle>
            <a:lvl1pPr>
              <a:defRPr sz="3600"/>
            </a:lvl1pPr>
          </a:lstStyle>
          <a:p>
            <a:r>
              <a:rPr lang="zh-CN" altLang="en-US" dirty="0" smtClean="0"/>
              <a:t>单击此处编辑标题</a:t>
            </a:r>
            <a:endParaRPr lang="zh-CN" altLang="en-US" dirty="0"/>
          </a:p>
        </p:txBody>
      </p:sp>
      <p:sp>
        <p:nvSpPr>
          <p:cNvPr id="3" name="竖排文字占位符 2"/>
          <p:cNvSpPr>
            <a:spLocks noGrp="1"/>
          </p:cNvSpPr>
          <p:nvPr>
            <p:ph type="body" orient="vert" idx="1"/>
          </p:nvPr>
        </p:nvSpPr>
        <p:spPr>
          <a:xfrm>
            <a:off x="457200" y="205979"/>
            <a:ext cx="6851104"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4" name="日期占位符 3"/>
          <p:cNvSpPr>
            <a:spLocks noGrp="1"/>
          </p:cNvSpPr>
          <p:nvPr>
            <p:ph type="dt" sz="half" idx="10"/>
          </p:nvPr>
        </p:nvSpPr>
        <p:spPr/>
        <p:txBody>
          <a:bodyPr/>
          <a:lstStyle/>
          <a:p>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8B75710-CA12-45CD-8C42-3EA353848B0F}" type="slidenum">
              <a:rPr lang="zh-CN" altLang="en-US" smtClean="0"/>
              <a:t>‹#›</a:t>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内容">
    <p:spTree>
      <p:nvGrpSpPr>
        <p:cNvPr id="1" name=""/>
        <p:cNvGrpSpPr/>
        <p:nvPr/>
      </p:nvGrpSpPr>
      <p:grpSpPr>
        <a:xfrm>
          <a:off x="0" y="0"/>
          <a:ext cx="0" cy="0"/>
          <a:chOff x="0" y="0"/>
          <a:chExt cx="0" cy="0"/>
        </a:xfrm>
      </p:grpSpPr>
      <p:sp>
        <p:nvSpPr>
          <p:cNvPr id="3" name="内容占位符 2"/>
          <p:cNvSpPr>
            <a:spLocks noGrp="1"/>
          </p:cNvSpPr>
          <p:nvPr>
            <p:ph idx="1"/>
          </p:nvPr>
        </p:nvSpPr>
        <p:spPr>
          <a:xfrm>
            <a:off x="628200" y="306506"/>
            <a:ext cx="7887600" cy="4357800"/>
          </a:xfrm>
        </p:spPr>
        <p:txBody>
          <a:bodyPr/>
          <a:lstStyle>
            <a:lvl1pPr>
              <a:defRPr sz="2400"/>
            </a:lvl1pPr>
            <a:lvl2pPr>
              <a:defRPr sz="2000"/>
            </a:lvl2pPr>
            <a:lvl3pPr>
              <a:defRPr sz="1800"/>
            </a:lvl3pPr>
            <a:lvl4pPr>
              <a:defRPr sz="1800"/>
            </a:lvl4pPr>
            <a:lvl5pPr>
              <a:defRPr sz="1800"/>
            </a:lvl5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dirty="0"/>
          </a:p>
        </p:txBody>
      </p:sp>
      <p:sp>
        <p:nvSpPr>
          <p:cNvPr id="4" name="日期占位符 3"/>
          <p:cNvSpPr>
            <a:spLocks noGrp="1"/>
          </p:cNvSpPr>
          <p:nvPr>
            <p:ph type="dt" sz="half" idx="10"/>
          </p:nvPr>
        </p:nvSpPr>
        <p:spPr>
          <a:xfrm>
            <a:off x="638200" y="4683919"/>
            <a:ext cx="2133600" cy="357188"/>
          </a:xfrm>
        </p:spPr>
        <p:txBody>
          <a:bodyPr/>
          <a:lstStyle/>
          <a:p>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a:xfrm>
            <a:off x="6387056" y="4683919"/>
            <a:ext cx="2133600" cy="357188"/>
          </a:xfrm>
        </p:spPr>
        <p:txBody>
          <a:bodyPr/>
          <a:lstStyle/>
          <a:p>
            <a:fld id="{E8B75710-CA12-45CD-8C42-3EA353848B0F}"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theme" Target="../theme/theme2.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48576" name="标题占位符 1"/>
          <p:cNvSpPr>
            <a:spLocks noGrp="1" noChangeArrowheads="1"/>
          </p:cNvSpPr>
          <p:nvPr>
            <p:ph type="title" idx="4294967295"/>
          </p:nvPr>
        </p:nvSpPr>
        <p:spPr bwMode="auto">
          <a:xfrm>
            <a:off x="457200" y="206375"/>
            <a:ext cx="8229600" cy="857250"/>
          </a:xfrm>
          <a:prstGeom prst="rect">
            <a:avLst/>
          </a:prstGeom>
          <a:noFill/>
          <a:ln>
            <a:noFill/>
          </a:ln>
        </p:spPr>
        <p:txBody>
          <a:bodyPr vert="horz" wrap="square" lIns="91428" tIns="45714" rIns="91428" bIns="45714" numCol="1" anchor="ctr" anchorCtr="0" compatLnSpc="1"/>
          <a:lstStyle/>
          <a:p>
            <a:pPr lvl="0"/>
            <a:r>
              <a:rPr lang="zh-CN" altLang="en-US" smtClean="0"/>
              <a:t>单击此处编辑母版标题样式</a:t>
            </a:r>
          </a:p>
        </p:txBody>
      </p:sp>
      <p:sp>
        <p:nvSpPr>
          <p:cNvPr id="1048577" name="文本占位符 2"/>
          <p:cNvSpPr>
            <a:spLocks noGrp="1" noChangeArrowheads="1"/>
          </p:cNvSpPr>
          <p:nvPr>
            <p:ph type="body" idx="9"/>
          </p:nvPr>
        </p:nvSpPr>
        <p:spPr bwMode="auto">
          <a:xfrm>
            <a:off x="457200" y="1200150"/>
            <a:ext cx="8229600" cy="3394075"/>
          </a:xfrm>
          <a:prstGeom prst="rect">
            <a:avLst/>
          </a:prstGeom>
          <a:noFill/>
          <a:ln>
            <a:noFill/>
          </a:ln>
        </p:spPr>
        <p:txBody>
          <a:bodyPr vert="horz" wrap="square" lIns="91428" tIns="45714" rIns="91428" bIns="45714" numCol="1" anchor="t" anchorCtr="0" compatLnSpc="1"/>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48578" name="日期占位符 3"/>
          <p:cNvSpPr>
            <a:spLocks noGrp="1"/>
          </p:cNvSpPr>
          <p:nvPr>
            <p:ph type="dt" sz="half" idx="2"/>
          </p:nvPr>
        </p:nvSpPr>
        <p:spPr>
          <a:xfrm>
            <a:off x="457200" y="4767263"/>
            <a:ext cx="2133600" cy="274637"/>
          </a:xfrm>
          <a:prstGeom prst="rect">
            <a:avLst/>
          </a:prstGeom>
        </p:spPr>
        <p:txBody>
          <a:bodyPr vert="horz" lIns="91428" tIns="45714" rIns="91428" bIns="45714" rtlCol="0" anchor="ctr"/>
          <a:lstStyle>
            <a:lvl1pPr algn="l" fontAlgn="auto">
              <a:buFont typeface="Arial" panose="020B0604020202020204" pitchFamily="34" charset="0"/>
              <a:buNone/>
              <a:defRPr sz="1200" noProof="1">
                <a:solidFill>
                  <a:schemeClr val="tx1">
                    <a:tint val="75000"/>
                  </a:schemeClr>
                </a:solidFill>
                <a:latin typeface="+mn-lt"/>
                <a:ea typeface="+mn-ea"/>
              </a:defRPr>
            </a:lvl1pPr>
          </a:lstStyle>
          <a:p>
            <a:endParaRPr lang="zh-CN" altLang="en-US"/>
          </a:p>
        </p:txBody>
      </p:sp>
      <p:sp>
        <p:nvSpPr>
          <p:cNvPr id="1048579" name="页脚占位符 4"/>
          <p:cNvSpPr>
            <a:spLocks noGrp="1"/>
          </p:cNvSpPr>
          <p:nvPr>
            <p:ph type="ftr" sz="quarter" idx="3"/>
          </p:nvPr>
        </p:nvSpPr>
        <p:spPr>
          <a:xfrm>
            <a:off x="3124200" y="4767263"/>
            <a:ext cx="2895600" cy="274637"/>
          </a:xfrm>
          <a:prstGeom prst="rect">
            <a:avLst/>
          </a:prstGeom>
        </p:spPr>
        <p:txBody>
          <a:bodyPr vert="horz" lIns="91428" tIns="45714" rIns="91428" bIns="45714" rtlCol="0" anchor="ctr"/>
          <a:lstStyle>
            <a:lvl1pPr algn="ctr" fontAlgn="auto">
              <a:buFont typeface="Arial" panose="020B0604020202020204" pitchFamily="34" charset="0"/>
              <a:buNone/>
              <a:defRPr sz="1200" noProof="1">
                <a:solidFill>
                  <a:schemeClr val="tx1">
                    <a:tint val="75000"/>
                  </a:schemeClr>
                </a:solidFill>
              </a:defRPr>
            </a:lvl1pPr>
          </a:lstStyle>
          <a:p>
            <a:endParaRPr lang="zh-CN" altLang="en-US"/>
          </a:p>
        </p:txBody>
      </p:sp>
      <p:sp>
        <p:nvSpPr>
          <p:cNvPr id="1048580" name="灯片编号占位符 5"/>
          <p:cNvSpPr>
            <a:spLocks noGrp="1"/>
          </p:cNvSpPr>
          <p:nvPr>
            <p:ph type="sldNum" sz="quarter" idx="4"/>
          </p:nvPr>
        </p:nvSpPr>
        <p:spPr>
          <a:xfrm>
            <a:off x="6553200" y="4767263"/>
            <a:ext cx="2133600" cy="274637"/>
          </a:xfrm>
          <a:prstGeom prst="rect">
            <a:avLst/>
          </a:prstGeom>
        </p:spPr>
        <p:txBody>
          <a:bodyPr vert="horz" wrap="square" lIns="91428" tIns="45714" rIns="91428" bIns="45714" numCol="1" anchor="ctr" anchorCtr="0" compatLnSpc="1"/>
          <a:lstStyle>
            <a:lvl1pPr algn="r">
              <a:defRPr sz="1200">
                <a:solidFill>
                  <a:srgbClr val="898989"/>
                </a:solidFill>
              </a:defRPr>
            </a:lvl1pPr>
          </a:lstStyle>
          <a:p>
            <a:fld id="{E8B75710-CA12-45CD-8C42-3EA353848B0F}" type="slidenum">
              <a:rPr lang="zh-CN" altLang="en-US"/>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eaLnBrk="1" fontAlgn="base" hangingPunct="1">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39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1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83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5565" indent="-228600" algn="l" defTabSz="913765"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5365" algn="l" defTabSz="913765" rtl="0" eaLnBrk="1" latinLnBrk="0" hangingPunct="1">
        <a:defRPr sz="1800" kern="1200">
          <a:solidFill>
            <a:schemeClr val="tx1"/>
          </a:solidFill>
          <a:latin typeface="+mn-lt"/>
          <a:ea typeface="+mn-ea"/>
          <a:cs typeface="+mn-cs"/>
        </a:defRPr>
      </a:lvl6pPr>
      <a:lvl7pPr marL="2742565" algn="l" defTabSz="913765" rtl="0" eaLnBrk="1" latinLnBrk="0" hangingPunct="1">
        <a:defRPr sz="1800" kern="1200">
          <a:solidFill>
            <a:schemeClr val="tx1"/>
          </a:solidFill>
          <a:latin typeface="+mn-lt"/>
          <a:ea typeface="+mn-ea"/>
          <a:cs typeface="+mn-cs"/>
        </a:defRPr>
      </a:lvl7pPr>
      <a:lvl8pPr marL="3199765" algn="l" defTabSz="913765" rtl="0" eaLnBrk="1" latinLnBrk="0" hangingPunct="1">
        <a:defRPr sz="1800" kern="1200">
          <a:solidFill>
            <a:schemeClr val="tx1"/>
          </a:solidFill>
          <a:latin typeface="+mn-lt"/>
          <a:ea typeface="+mn-ea"/>
          <a:cs typeface="+mn-cs"/>
        </a:defRPr>
      </a:lvl8pPr>
      <a:lvl9pPr marL="3656965" algn="l" defTabSz="913765"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chemeClr val="bg1"/>
        </a:solidFill>
        <a:effectLst/>
      </p:bgPr>
    </p:bg>
    <p:spTree>
      <p:nvGrpSpPr>
        <p:cNvPr id="1" name=""/>
        <p:cNvGrpSpPr/>
        <p:nvPr/>
      </p:nvGrpSpPr>
      <p:grpSpPr>
        <a:xfrm>
          <a:off x="0" y="0"/>
          <a:ext cx="0" cy="0"/>
          <a:chOff x="0" y="0"/>
          <a:chExt cx="0" cy="0"/>
        </a:xfrm>
      </p:grpSpPr>
      <p:grpSp>
        <p:nvGrpSpPr>
          <p:cNvPr id="1026" name="Group 2"/>
          <p:cNvGrpSpPr/>
          <p:nvPr/>
        </p:nvGrpSpPr>
        <p:grpSpPr bwMode="auto">
          <a:xfrm>
            <a:off x="323850" y="250032"/>
            <a:ext cx="2592388" cy="916781"/>
            <a:chOff x="0" y="0"/>
            <a:chExt cx="4082" cy="1927"/>
          </a:xfrm>
        </p:grpSpPr>
        <p:sp>
          <p:nvSpPr>
            <p:cNvPr id="1027" name="Rectangle 3"/>
            <p:cNvSpPr>
              <a:spLocks noChangeArrowheads="1"/>
            </p:cNvSpPr>
            <p:nvPr/>
          </p:nvSpPr>
          <p:spPr bwMode="auto">
            <a:xfrm rot="4080000">
              <a:off x="2598" y="1464"/>
              <a:ext cx="452" cy="453"/>
            </a:xfrm>
            <a:prstGeom prst="rect">
              <a:avLst/>
            </a:prstGeom>
            <a:solidFill>
              <a:srgbClr val="C7EDE9">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1028" name="Rectangle 4"/>
            <p:cNvSpPr>
              <a:spLocks noChangeArrowheads="1"/>
            </p:cNvSpPr>
            <p:nvPr/>
          </p:nvSpPr>
          <p:spPr bwMode="auto">
            <a:xfrm rot="900000">
              <a:off x="2041" y="0"/>
              <a:ext cx="568" cy="567"/>
            </a:xfrm>
            <a:prstGeom prst="rect">
              <a:avLst/>
            </a:prstGeom>
            <a:solidFill>
              <a:srgbClr val="AFD7ED">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1029" name="Rectangle 5"/>
            <p:cNvSpPr>
              <a:spLocks noChangeArrowheads="1"/>
            </p:cNvSpPr>
            <p:nvPr/>
          </p:nvSpPr>
          <p:spPr bwMode="auto">
            <a:xfrm rot="5280000">
              <a:off x="0" y="0"/>
              <a:ext cx="340" cy="340"/>
            </a:xfrm>
            <a:prstGeom prst="rect">
              <a:avLst/>
            </a:prstGeom>
            <a:solidFill>
              <a:srgbClr val="93E0FF">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1030" name="Rectangle 6"/>
            <p:cNvSpPr>
              <a:spLocks noChangeArrowheads="1"/>
            </p:cNvSpPr>
            <p:nvPr/>
          </p:nvSpPr>
          <p:spPr bwMode="auto">
            <a:xfrm rot="720000">
              <a:off x="680" y="908"/>
              <a:ext cx="680" cy="680"/>
            </a:xfrm>
            <a:prstGeom prst="rect">
              <a:avLst/>
            </a:prstGeom>
            <a:solidFill>
              <a:srgbClr val="5CA7BA">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sp>
          <p:nvSpPr>
            <p:cNvPr id="1031" name="Rectangle 7"/>
            <p:cNvSpPr>
              <a:spLocks noChangeArrowheads="1"/>
            </p:cNvSpPr>
            <p:nvPr/>
          </p:nvSpPr>
          <p:spPr bwMode="auto">
            <a:xfrm rot="4680000">
              <a:off x="3742" y="454"/>
              <a:ext cx="340" cy="340"/>
            </a:xfrm>
            <a:prstGeom prst="rect">
              <a:avLst/>
            </a:prstGeom>
            <a:solidFill>
              <a:srgbClr val="93E0FF">
                <a:alpha val="70000"/>
              </a:srgbClr>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zh-CN" altLang="en-US"/>
            </a:p>
          </p:txBody>
        </p:sp>
      </p:grpSp>
      <p:sp>
        <p:nvSpPr>
          <p:cNvPr id="1032" name="Rectangle 8"/>
          <p:cNvSpPr>
            <a:spLocks noGrp="1" noChangeArrowheads="1"/>
          </p:cNvSpPr>
          <p:nvPr>
            <p:ph type="title"/>
          </p:nvPr>
        </p:nvSpPr>
        <p:spPr bwMode="auto">
          <a:xfrm>
            <a:off x="441194" y="1194402"/>
            <a:ext cx="8229600" cy="633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normAutofit/>
          </a:bodyPr>
          <a:lstStyle/>
          <a:p>
            <a:pPr lvl="0"/>
            <a:r>
              <a:rPr lang="zh-CN" altLang="zh-CN" dirty="0" smtClean="0"/>
              <a:t>单击此处编辑母版标题样式</a:t>
            </a:r>
          </a:p>
        </p:txBody>
      </p:sp>
      <p:sp>
        <p:nvSpPr>
          <p:cNvPr id="1033" name="Rectangle 9"/>
          <p:cNvSpPr>
            <a:spLocks noGrp="1" noChangeArrowheads="1"/>
          </p:cNvSpPr>
          <p:nvPr>
            <p:ph type="body" idx="1"/>
          </p:nvPr>
        </p:nvSpPr>
        <p:spPr bwMode="auto">
          <a:xfrm>
            <a:off x="457200" y="1902614"/>
            <a:ext cx="8229600" cy="26920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normAutofit/>
          </a:bodyPr>
          <a:lstStyle/>
          <a:p>
            <a:pPr lvl="0"/>
            <a:r>
              <a:rPr lang="zh-CN" altLang="zh-CN" dirty="0" smtClean="0"/>
              <a:t>单击此处编辑母版文本样式</a:t>
            </a:r>
          </a:p>
          <a:p>
            <a:pPr lvl="1"/>
            <a:r>
              <a:rPr lang="zh-CN" altLang="zh-CN" dirty="0" smtClean="0"/>
              <a:t>第二级</a:t>
            </a:r>
          </a:p>
          <a:p>
            <a:pPr lvl="2"/>
            <a:r>
              <a:rPr lang="zh-CN" altLang="zh-CN" dirty="0" smtClean="0"/>
              <a:t>第三级</a:t>
            </a:r>
          </a:p>
          <a:p>
            <a:pPr lvl="3"/>
            <a:r>
              <a:rPr lang="zh-CN" altLang="zh-CN" dirty="0" smtClean="0"/>
              <a:t>第四级</a:t>
            </a:r>
          </a:p>
          <a:p>
            <a:pPr lvl="4"/>
            <a:r>
              <a:rPr lang="zh-CN" altLang="zh-CN" dirty="0" smtClean="0"/>
              <a:t>第五级</a:t>
            </a:r>
          </a:p>
        </p:txBody>
      </p:sp>
      <p:sp>
        <p:nvSpPr>
          <p:cNvPr id="1034" name="Rectangle 10"/>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a:solidFill>
                  <a:srgbClr val="FF425D"/>
                </a:solidFill>
                <a:latin typeface="Arial" panose="020B0604020202020204" pitchFamily="34" charset="0"/>
                <a:ea typeface="黑体" panose="02010600030101010101" pitchFamily="49" charset="-122"/>
                <a:sym typeface="Arial" panose="020B0604020202020204" pitchFamily="34" charset="0"/>
              </a:defRPr>
            </a:lvl1pPr>
          </a:lstStyle>
          <a:p>
            <a:endParaRPr lang="zh-CN" altLang="en-US"/>
          </a:p>
        </p:txBody>
      </p:sp>
      <p:sp>
        <p:nvSpPr>
          <p:cNvPr id="1035" name="Rectangle 11"/>
          <p:cNvSpPr>
            <a:spLocks noGrp="1" noChangeArrowheads="1"/>
          </p:cNvSpPr>
          <p:nvPr>
            <p:ph type="ftr" sz="quarter" idx="3"/>
          </p:nvPr>
        </p:nvSpPr>
        <p:spPr bwMode="auto">
          <a:xfrm>
            <a:off x="3124200" y="4683919"/>
            <a:ext cx="2895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a:solidFill>
                  <a:srgbClr val="FF425D"/>
                </a:solidFill>
                <a:latin typeface="Arial" panose="020B0604020202020204" pitchFamily="34" charset="0"/>
                <a:ea typeface="黑体" panose="02010600030101010101" pitchFamily="49" charset="-122"/>
                <a:sym typeface="Arial" panose="020B0604020202020204" pitchFamily="34" charset="0"/>
              </a:defRPr>
            </a:lvl1pPr>
          </a:lstStyle>
          <a:p>
            <a:endParaRPr lang="zh-CN" altLang="en-US"/>
          </a:p>
        </p:txBody>
      </p:sp>
      <p:sp>
        <p:nvSpPr>
          <p:cNvPr id="1036" name="Rectangle 12"/>
          <p:cNvSpPr>
            <a:spLocks noGrp="1" noChangeArrowheads="1"/>
          </p:cNvSpPr>
          <p:nvPr>
            <p:ph type="sldNum" sz="quarter" idx="4"/>
          </p:nvPr>
        </p:nvSpPr>
        <p:spPr bwMode="auto">
          <a:xfrm>
            <a:off x="6553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a:solidFill>
                  <a:srgbClr val="FF425D"/>
                </a:solidFill>
                <a:latin typeface="Arial" panose="020B0604020202020204" pitchFamily="34" charset="0"/>
                <a:ea typeface="黑体" panose="02010600030101010101" pitchFamily="49" charset="-122"/>
                <a:sym typeface="Arial" panose="020B0604020202020204" pitchFamily="34" charset="0"/>
              </a:defRPr>
            </a:lvl1pPr>
          </a:lstStyle>
          <a:p>
            <a:fld id="{E8B75710-CA12-45CD-8C42-3EA353848B0F}"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Lst>
  <p:txStyles>
    <p:titleStyle>
      <a:lvl1pPr algn="ctr" rtl="0" eaLnBrk="1" fontAlgn="base" hangingPunct="1">
        <a:spcBef>
          <a:spcPct val="0"/>
        </a:spcBef>
        <a:spcAft>
          <a:spcPct val="0"/>
        </a:spcAft>
        <a:defRPr sz="4400" kern="1200">
          <a:solidFill>
            <a:srgbClr val="FF425D"/>
          </a:solidFill>
          <a:latin typeface="+mj-ea"/>
          <a:ea typeface="+mj-ea"/>
          <a:cs typeface="+mj-cs"/>
          <a:sym typeface="Arial" panose="020B0604020202020204" pitchFamily="34" charset="0"/>
        </a:defRPr>
      </a:lvl1pPr>
      <a:lvl2pPr algn="ctr" rtl="0" eaLnBrk="1" fontAlgn="base" hangingPunct="1">
        <a:spcBef>
          <a:spcPct val="0"/>
        </a:spcBef>
        <a:spcAft>
          <a:spcPct val="0"/>
        </a:spcAft>
        <a:defRPr sz="4400">
          <a:solidFill>
            <a:srgbClr val="FF425D"/>
          </a:solidFill>
          <a:latin typeface="Arial" panose="020B0604020202020204" pitchFamily="34" charset="0"/>
          <a:ea typeface="黑体" panose="02010600030101010101" pitchFamily="49" charset="-122"/>
        </a:defRPr>
      </a:lvl2pPr>
      <a:lvl3pPr algn="ctr" rtl="0" eaLnBrk="1" fontAlgn="base" hangingPunct="1">
        <a:spcBef>
          <a:spcPct val="0"/>
        </a:spcBef>
        <a:spcAft>
          <a:spcPct val="0"/>
        </a:spcAft>
        <a:defRPr sz="4400">
          <a:solidFill>
            <a:srgbClr val="FF425D"/>
          </a:solidFill>
          <a:latin typeface="Arial" panose="020B0604020202020204" pitchFamily="34" charset="0"/>
          <a:ea typeface="黑体" panose="02010600030101010101" pitchFamily="49" charset="-122"/>
        </a:defRPr>
      </a:lvl3pPr>
      <a:lvl4pPr algn="ctr" rtl="0" eaLnBrk="1" fontAlgn="base" hangingPunct="1">
        <a:spcBef>
          <a:spcPct val="0"/>
        </a:spcBef>
        <a:spcAft>
          <a:spcPct val="0"/>
        </a:spcAft>
        <a:defRPr sz="4400">
          <a:solidFill>
            <a:srgbClr val="FF425D"/>
          </a:solidFill>
          <a:latin typeface="Arial" panose="020B0604020202020204" pitchFamily="34" charset="0"/>
          <a:ea typeface="黑体" panose="02010600030101010101" pitchFamily="49" charset="-122"/>
        </a:defRPr>
      </a:lvl4pPr>
      <a:lvl5pPr algn="ctr" rtl="0" eaLnBrk="1" fontAlgn="base" hangingPunct="1">
        <a:spcBef>
          <a:spcPct val="0"/>
        </a:spcBef>
        <a:spcAft>
          <a:spcPct val="0"/>
        </a:spcAft>
        <a:defRPr sz="4400">
          <a:solidFill>
            <a:srgbClr val="FF425D"/>
          </a:solidFill>
          <a:latin typeface="Arial" panose="020B0604020202020204" pitchFamily="34" charset="0"/>
          <a:ea typeface="黑体" panose="02010600030101010101" pitchFamily="49" charset="-122"/>
        </a:defRPr>
      </a:lvl5pPr>
      <a:lvl6pPr marL="457200" algn="ctr" rtl="0" eaLnBrk="1" fontAlgn="base" hangingPunct="1">
        <a:spcBef>
          <a:spcPct val="0"/>
        </a:spcBef>
        <a:spcAft>
          <a:spcPct val="0"/>
        </a:spcAft>
        <a:defRPr sz="4400">
          <a:solidFill>
            <a:srgbClr val="FF425D"/>
          </a:solidFill>
          <a:latin typeface="Arial" panose="020B0604020202020204" pitchFamily="34" charset="0"/>
          <a:ea typeface="黑体" panose="02010600030101010101" pitchFamily="49" charset="-122"/>
        </a:defRPr>
      </a:lvl6pPr>
      <a:lvl7pPr marL="914400" algn="ctr" rtl="0" eaLnBrk="1" fontAlgn="base" hangingPunct="1">
        <a:spcBef>
          <a:spcPct val="0"/>
        </a:spcBef>
        <a:spcAft>
          <a:spcPct val="0"/>
        </a:spcAft>
        <a:defRPr sz="4400">
          <a:solidFill>
            <a:srgbClr val="FF425D"/>
          </a:solidFill>
          <a:latin typeface="Arial" panose="020B0604020202020204" pitchFamily="34" charset="0"/>
          <a:ea typeface="黑体" panose="02010600030101010101" pitchFamily="49" charset="-122"/>
        </a:defRPr>
      </a:lvl7pPr>
      <a:lvl8pPr marL="1371600" algn="ctr" rtl="0" eaLnBrk="1" fontAlgn="base" hangingPunct="1">
        <a:spcBef>
          <a:spcPct val="0"/>
        </a:spcBef>
        <a:spcAft>
          <a:spcPct val="0"/>
        </a:spcAft>
        <a:defRPr sz="4400">
          <a:solidFill>
            <a:srgbClr val="FF425D"/>
          </a:solidFill>
          <a:latin typeface="Arial" panose="020B0604020202020204" pitchFamily="34" charset="0"/>
          <a:ea typeface="黑体" panose="02010600030101010101" pitchFamily="49" charset="-122"/>
        </a:defRPr>
      </a:lvl8pPr>
      <a:lvl9pPr marL="1828800" algn="ctr" rtl="0" eaLnBrk="1" fontAlgn="base" hangingPunct="1">
        <a:spcBef>
          <a:spcPct val="0"/>
        </a:spcBef>
        <a:spcAft>
          <a:spcPct val="0"/>
        </a:spcAft>
        <a:defRPr sz="4400">
          <a:solidFill>
            <a:srgbClr val="FF425D"/>
          </a:solidFill>
          <a:latin typeface="Arial" panose="020B0604020202020204" pitchFamily="34" charset="0"/>
          <a:ea typeface="黑体" panose="02010600030101010101" pitchFamily="49" charset="-122"/>
        </a:defRPr>
      </a:lvl9pPr>
    </p:titleStyle>
    <p:bodyStyle>
      <a:lvl1pPr marL="342900" indent="-342900" algn="l" rtl="0" eaLnBrk="1" fontAlgn="base" hangingPunct="1">
        <a:spcBef>
          <a:spcPct val="20000"/>
        </a:spcBef>
        <a:spcAft>
          <a:spcPct val="0"/>
        </a:spcAft>
        <a:buChar char="•"/>
        <a:defRPr sz="2400" kern="1200">
          <a:solidFill>
            <a:srgbClr val="FF425D"/>
          </a:solidFill>
          <a:latin typeface="+mn-ea"/>
          <a:ea typeface="+mn-ea"/>
          <a:cs typeface="+mn-cs"/>
          <a:sym typeface="Arial" panose="020B0604020202020204" pitchFamily="34" charset="0"/>
        </a:defRPr>
      </a:lvl1pPr>
      <a:lvl2pPr marL="742950" indent="-285750" algn="l" rtl="0" eaLnBrk="1" fontAlgn="base" hangingPunct="1">
        <a:spcBef>
          <a:spcPct val="20000"/>
        </a:spcBef>
        <a:spcAft>
          <a:spcPct val="0"/>
        </a:spcAft>
        <a:buChar char="–"/>
        <a:defRPr sz="2000" kern="1200">
          <a:solidFill>
            <a:srgbClr val="FF425D"/>
          </a:solidFill>
          <a:latin typeface="+mn-ea"/>
          <a:ea typeface="+mn-ea"/>
          <a:cs typeface="+mn-cs"/>
          <a:sym typeface="Arial" panose="020B0604020202020204" pitchFamily="34" charset="0"/>
        </a:defRPr>
      </a:lvl2pPr>
      <a:lvl3pPr marL="1143000" indent="-228600" algn="l" rtl="0" eaLnBrk="1" fontAlgn="base" hangingPunct="1">
        <a:spcBef>
          <a:spcPct val="20000"/>
        </a:spcBef>
        <a:spcAft>
          <a:spcPct val="0"/>
        </a:spcAft>
        <a:buChar char="•"/>
        <a:defRPr sz="1800" kern="1200">
          <a:solidFill>
            <a:srgbClr val="FF425D"/>
          </a:solidFill>
          <a:latin typeface="+mn-ea"/>
          <a:ea typeface="+mn-ea"/>
          <a:cs typeface="+mn-cs"/>
          <a:sym typeface="Arial" panose="020B0604020202020204" pitchFamily="34" charset="0"/>
        </a:defRPr>
      </a:lvl3pPr>
      <a:lvl4pPr marL="1600200" indent="-228600" algn="l" rtl="0" eaLnBrk="1" fontAlgn="base" hangingPunct="1">
        <a:spcBef>
          <a:spcPct val="20000"/>
        </a:spcBef>
        <a:spcAft>
          <a:spcPct val="0"/>
        </a:spcAft>
        <a:buChar char="–"/>
        <a:defRPr sz="1800" kern="1200">
          <a:solidFill>
            <a:srgbClr val="FF425D"/>
          </a:solidFill>
          <a:latin typeface="+mn-ea"/>
          <a:ea typeface="+mn-ea"/>
          <a:cs typeface="+mn-cs"/>
          <a:sym typeface="Arial" panose="020B0604020202020204" pitchFamily="34" charset="0"/>
        </a:defRPr>
      </a:lvl4pPr>
      <a:lvl5pPr marL="2057400" indent="-228600" algn="l" rtl="0" eaLnBrk="1" fontAlgn="base" hangingPunct="1">
        <a:spcBef>
          <a:spcPct val="20000"/>
        </a:spcBef>
        <a:spcAft>
          <a:spcPct val="0"/>
        </a:spcAft>
        <a:buChar char="»"/>
        <a:defRPr sz="1800" kern="1200">
          <a:solidFill>
            <a:srgbClr val="FF425D"/>
          </a:solidFill>
          <a:latin typeface="+mn-ea"/>
          <a:ea typeface="+mn-ea"/>
          <a:cs typeface="+mn-cs"/>
          <a:sym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8.jp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6.jpeg"/><Relationship Id="rId1" Type="http://schemas.openxmlformats.org/officeDocument/2006/relationships/slideLayout" Target="../slideLayouts/slideLayout7.xml"/><Relationship Id="rId4" Type="http://schemas.openxmlformats.org/officeDocument/2006/relationships/image" Target="../media/image10.jpg"/></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3.jpg"/></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1.jpe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p:txBody>
          <a:bodyPr/>
          <a:lstStyle/>
          <a:p>
            <a:endParaRPr lang="zh-CN" altLang="en-US"/>
          </a:p>
        </p:txBody>
      </p:sp>
      <p:sp>
        <p:nvSpPr>
          <p:cNvPr id="3" name="副标题 2"/>
          <p:cNvSpPr>
            <a:spLocks noGrp="1"/>
          </p:cNvSpPr>
          <p:nvPr>
            <p:ph type="subTitle" idx="1"/>
          </p:nvPr>
        </p:nvSpPr>
        <p:spPr/>
        <p:txBody>
          <a:bodyPr/>
          <a:lstStyle/>
          <a:p>
            <a:endParaRPr lang="zh-CN" altLang="en-US"/>
          </a:p>
        </p:txBody>
      </p:sp>
      <p:pic>
        <p:nvPicPr>
          <p:cNvPr id="4" name="图片 3" descr="2"/>
          <p:cNvPicPr>
            <a:picLocks noChangeAspect="1"/>
          </p:cNvPicPr>
          <p:nvPr/>
        </p:nvPicPr>
        <p:blipFill>
          <a:blip r:embed="rId3" cstate="print"/>
          <a:stretch>
            <a:fillRect/>
          </a:stretch>
        </p:blipFill>
        <p:spPr>
          <a:xfrm>
            <a:off x="-635" y="-25400"/>
            <a:ext cx="9178925" cy="5222875"/>
          </a:xfrm>
          <a:prstGeom prst="rect">
            <a:avLst/>
          </a:prstGeom>
        </p:spPr>
      </p:pic>
      <p:pic>
        <p:nvPicPr>
          <p:cNvPr id="2097153" name="Picture 2"/>
          <p:cNvPicPr>
            <a:picLocks noChangeAspect="1" noChangeArrowheads="1"/>
          </p:cNvPicPr>
          <p:nvPr/>
        </p:nvPicPr>
        <p:blipFill>
          <a:blip r:embed="rId4" cstate="print"/>
          <a:srcRect/>
          <a:stretch>
            <a:fillRect/>
          </a:stretch>
        </p:blipFill>
        <p:spPr bwMode="auto">
          <a:xfrm>
            <a:off x="0" y="196850"/>
            <a:ext cx="1403350" cy="1011238"/>
          </a:xfrm>
          <a:prstGeom prst="rect">
            <a:avLst/>
          </a:prstGeom>
          <a:noFill/>
          <a:ln>
            <a:noFill/>
          </a:ln>
        </p:spPr>
      </p:pic>
      <p:sp>
        <p:nvSpPr>
          <p:cNvPr id="1048584" name="矩形 3"/>
          <p:cNvSpPr/>
          <p:nvPr/>
        </p:nvSpPr>
        <p:spPr>
          <a:xfrm>
            <a:off x="1363662" y="1262062"/>
            <a:ext cx="6355057" cy="891528"/>
          </a:xfrm>
          <a:prstGeom prst="rect">
            <a:avLst/>
          </a:prstGeom>
        </p:spPr>
        <p:txBody>
          <a:bodyPr wrap="none" lIns="91428" tIns="45714" rIns="91428" bIns="45714">
            <a:spAutoFit/>
          </a:bodyPr>
          <a:lstStyle/>
          <a:p>
            <a:pPr algn="ctr" fontAlgn="auto"/>
            <a:r>
              <a:rPr lang="zh-CN" altLang="en-US" sz="5400" b="1" cap="all" noProof="1">
                <a:solidFill>
                  <a:srgbClr val="C00000"/>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华文行楷" panose="02010800040101010101" pitchFamily="2" charset="-122"/>
                <a:ea typeface="华文行楷" panose="02010800040101010101" pitchFamily="2" charset="-122"/>
              </a:rPr>
              <a:t>阳光能源集团电子报</a:t>
            </a:r>
          </a:p>
        </p:txBody>
      </p:sp>
      <p:sp>
        <p:nvSpPr>
          <p:cNvPr id="1048585" name="矩形 8"/>
          <p:cNvSpPr/>
          <p:nvPr/>
        </p:nvSpPr>
        <p:spPr>
          <a:xfrm>
            <a:off x="5184794" y="4307284"/>
            <a:ext cx="3149600" cy="645160"/>
          </a:xfrm>
          <a:prstGeom prst="rect">
            <a:avLst/>
          </a:prstGeom>
          <a:noFill/>
        </p:spPr>
        <p:txBody>
          <a:bodyPr wrap="none">
            <a:spAutoFit/>
          </a:bodyPr>
          <a:lstStyle/>
          <a:p>
            <a:pPr algn="ctr"/>
            <a:r>
              <a:rPr lang="en-US" altLang="zh-CN" sz="3600" b="1" noProof="1">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2020</a:t>
            </a:r>
            <a:r>
              <a:rPr lang="zh-CN" altLang="en-US" sz="3600" b="1" noProof="1">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年</a:t>
            </a:r>
            <a:r>
              <a:rPr lang="zh-CN" altLang="en-US" sz="3600" b="1" noProof="1" smtClean="0">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rPr>
              <a:t>第六期</a:t>
            </a:r>
            <a:endParaRPr lang="zh-CN" altLang="en-US" sz="3600" b="1" noProof="1">
              <a:ln w="17780" cmpd="sng">
                <a:solidFill>
                  <a:schemeClr val="accent1">
                    <a:tint val="3000"/>
                  </a:schemeClr>
                </a:solidFill>
                <a:prstDash val="solid"/>
                <a:miter lim="800000"/>
              </a:ln>
              <a:solidFill>
                <a:schemeClr val="accent2">
                  <a:lumMod val="40000"/>
                  <a:lumOff val="60000"/>
                </a:schemeClr>
              </a:solidFill>
              <a:effectLst>
                <a:outerShdw blurRad="55000" dist="50800" dir="5400000" algn="tl">
                  <a:srgbClr val="000000">
                    <a:alpha val="33000"/>
                  </a:srgbClr>
                </a:outerShdw>
              </a:effectLst>
              <a:latin typeface="华文中宋" panose="02010600040101010101" pitchFamily="2" charset="-122"/>
              <a:ea typeface="华文中宋" panose="02010600040101010101" pitchFamily="2" charset="-122"/>
            </a:endParaRPr>
          </a:p>
        </p:txBody>
      </p:sp>
    </p:spTree>
    <p:custDataLst>
      <p:tags r:id="rId1"/>
    </p:custData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97154" name="图片 5"/>
          <p:cNvPicPr>
            <a:picLocks noChangeAspect="1" noChangeArrowheads="1"/>
          </p:cNvPicPr>
          <p:nvPr/>
        </p:nvPicPr>
        <p:blipFill>
          <a:blip r:embed="rId2" cstate="print"/>
          <a:srcRect/>
          <a:stretch>
            <a:fillRect/>
          </a:stretch>
        </p:blipFill>
        <p:spPr bwMode="auto">
          <a:xfrm>
            <a:off x="-10120" y="0"/>
            <a:ext cx="9154120" cy="5175250"/>
          </a:xfrm>
          <a:prstGeom prst="rect">
            <a:avLst/>
          </a:prstGeom>
          <a:noFill/>
          <a:ln>
            <a:noFill/>
          </a:ln>
        </p:spPr>
      </p:pic>
      <p:sp>
        <p:nvSpPr>
          <p:cNvPr id="1048586" name="矩形 8"/>
          <p:cNvSpPr/>
          <p:nvPr/>
        </p:nvSpPr>
        <p:spPr>
          <a:xfrm>
            <a:off x="2555776" y="3291830"/>
            <a:ext cx="6408712" cy="507831"/>
          </a:xfrm>
          <a:prstGeom prst="rect">
            <a:avLst/>
          </a:prstGeom>
          <a:noFill/>
          <a:ln>
            <a:noFill/>
          </a:ln>
        </p:spPr>
        <p:txBody>
          <a:bodyPr wrap="square">
            <a:spAutoFit/>
          </a:bodyPr>
          <a:lstStyle/>
          <a:p>
            <a:pPr>
              <a:lnSpc>
                <a:spcPct val="150000"/>
              </a:lnSpc>
            </a:pPr>
            <a:r>
              <a:rPr lang="zh-CN" altLang="en-US" b="1" noProof="1">
                <a:solidFill>
                  <a:schemeClr val="accent1">
                    <a:lumMod val="50000"/>
                  </a:schemeClr>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于学利市长深入我司检查疫情防控和开复工生产</a:t>
            </a:r>
            <a:r>
              <a:rPr lang="zh-CN" altLang="en-US" b="1" noProof="1" smtClean="0">
                <a:solidFill>
                  <a:schemeClr val="accent1">
                    <a:lumMod val="50000"/>
                  </a:schemeClr>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情况  </a:t>
            </a:r>
            <a:r>
              <a:rPr lang="en-US" altLang="zh-CN"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  </a:t>
            </a:r>
            <a:r>
              <a:rPr lang="en-US" altLang="zh-CN" b="1" noProof="1">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03</a:t>
            </a:r>
            <a:endParaRPr lang="zh-CN" altLang="en-US" noProof="1">
              <a:solidFill>
                <a:srgbClr val="0070C0"/>
              </a:solidFill>
              <a:latin typeface="华文行楷" panose="02010800040101010101" pitchFamily="2" charset="-122"/>
              <a:ea typeface="华文行楷" panose="02010800040101010101" pitchFamily="2" charset="-122"/>
            </a:endParaRPr>
          </a:p>
        </p:txBody>
      </p:sp>
      <p:sp>
        <p:nvSpPr>
          <p:cNvPr id="4" name="矩形 8"/>
          <p:cNvSpPr/>
          <p:nvPr/>
        </p:nvSpPr>
        <p:spPr>
          <a:xfrm>
            <a:off x="2555776" y="3768133"/>
            <a:ext cx="6408712" cy="507831"/>
          </a:xfrm>
          <a:prstGeom prst="rect">
            <a:avLst/>
          </a:prstGeom>
          <a:noFill/>
          <a:ln>
            <a:noFill/>
          </a:ln>
        </p:spPr>
        <p:txBody>
          <a:bodyPr wrap="square">
            <a:spAutoFit/>
          </a:bodyPr>
          <a:lstStyle/>
          <a:p>
            <a:pPr>
              <a:lnSpc>
                <a:spcPct val="150000"/>
              </a:lnSpc>
            </a:pPr>
            <a:r>
              <a:rPr lang="zh-CN" altLang="en-US" b="1" noProof="1">
                <a:solidFill>
                  <a:schemeClr val="accent1">
                    <a:lumMod val="50000"/>
                  </a:schemeClr>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认真细致 严抓防</a:t>
            </a:r>
            <a:r>
              <a:rPr lang="zh-CN" altLang="en-US" b="1" noProof="1" smtClean="0">
                <a:solidFill>
                  <a:schemeClr val="accent1">
                    <a:lumMod val="50000"/>
                  </a:schemeClr>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控                                                </a:t>
            </a:r>
            <a:r>
              <a:rPr lang="en-US" altLang="zh-CN" b="1" noProof="1" smtClean="0">
                <a:solidFill>
                  <a:schemeClr val="accent1">
                    <a:lumMod val="50000"/>
                  </a:schemeClr>
                </a:solidFill>
                <a:effectLst>
                  <a:outerShdw blurRad="38100" dist="38100" dir="2700000" algn="tl">
                    <a:srgbClr val="000000">
                      <a:alpha val="43137"/>
                    </a:srgbClr>
                  </a:outerShdw>
                  <a:reflection blurRad="6350" stA="53000" endA="300" endPos="35500" dir="5400000" sy="-90000" algn="bl" rotWithShape="0"/>
                </a:effectLst>
              </a:rPr>
              <a:t>——  07</a:t>
            </a:r>
            <a:endParaRPr lang="zh-CN" altLang="en-US" noProof="1">
              <a:solidFill>
                <a:srgbClr val="0070C0"/>
              </a:solidFill>
              <a:latin typeface="华文行楷" panose="02010800040101010101" pitchFamily="2" charset="-122"/>
              <a:ea typeface="华文行楷" panose="02010800040101010101"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1" descr="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文本框 1"/>
          <p:cNvSpPr txBox="1"/>
          <p:nvPr/>
        </p:nvSpPr>
        <p:spPr>
          <a:xfrm>
            <a:off x="1050088" y="312440"/>
            <a:ext cx="7344815" cy="461665"/>
          </a:xfrm>
          <a:prstGeom prst="rect">
            <a:avLst/>
          </a:prstGeom>
          <a:noFill/>
        </p:spPr>
        <p:txBody>
          <a:bodyPr wrap="square" rtlCol="0">
            <a:spAutoFit/>
          </a:bodyPr>
          <a:lstStyle/>
          <a:p>
            <a:r>
              <a:rPr lang="zh-CN" altLang="en-US" sz="2400" b="1" dirty="0">
                <a:solidFill>
                  <a:schemeClr val="accent5">
                    <a:lumMod val="60000"/>
                    <a:lumOff val="40000"/>
                  </a:schemeClr>
                </a:solidFill>
                <a:effectLst>
                  <a:outerShdw blurRad="38100" dist="19050" dir="2700000" algn="tl" rotWithShape="0">
                    <a:schemeClr val="dk1">
                      <a:alpha val="40000"/>
                    </a:schemeClr>
                  </a:outerShdw>
                </a:effectLst>
                <a:latin typeface="华文行楷" pitchFamily="2" charset="-122"/>
                <a:ea typeface="华文行楷" pitchFamily="2" charset="-122"/>
                <a:cs typeface="楷体_GB2312" panose="02010609030101010101" charset="-122"/>
              </a:rPr>
              <a:t>于学利市长深入我司检查疫情防控和开复工生产情况</a:t>
            </a:r>
          </a:p>
        </p:txBody>
      </p:sp>
      <p:sp>
        <p:nvSpPr>
          <p:cNvPr id="3" name="矩形 2"/>
          <p:cNvSpPr/>
          <p:nvPr/>
        </p:nvSpPr>
        <p:spPr>
          <a:xfrm>
            <a:off x="719887" y="763935"/>
            <a:ext cx="7704856" cy="3943387"/>
          </a:xfrm>
          <a:prstGeom prst="rect">
            <a:avLst/>
          </a:prstGeom>
        </p:spPr>
        <p:txBody>
          <a:bodyPr wrap="square">
            <a:spAutoFit/>
          </a:bodyPr>
          <a:lstStyle/>
          <a:p>
            <a:pPr>
              <a:lnSpc>
                <a:spcPct val="200000"/>
              </a:lnSpc>
            </a:pPr>
            <a:r>
              <a:rPr lang="en-US" altLang="zh-CN" sz="1600" b="1" dirty="0" smtClean="0">
                <a:effectLst>
                  <a:outerShdw blurRad="38100" dist="38100" dir="2700000" algn="tl">
                    <a:srgbClr val="000000">
                      <a:alpha val="43137"/>
                    </a:srgbClr>
                  </a:outerShdw>
                </a:effectLst>
                <a:latin typeface="仿宋" pitchFamily="49" charset="-122"/>
                <a:ea typeface="仿宋" pitchFamily="49" charset="-122"/>
              </a:rPr>
              <a:t>    2</a:t>
            </a:r>
            <a:r>
              <a:rPr lang="zh-CN" altLang="en-US" sz="1600" b="1" dirty="0">
                <a:effectLst>
                  <a:outerShdw blurRad="38100" dist="38100" dir="2700000" algn="tl">
                    <a:srgbClr val="000000">
                      <a:alpha val="43137"/>
                    </a:srgbClr>
                  </a:outerShdw>
                </a:effectLst>
                <a:latin typeface="仿宋" pitchFamily="49" charset="-122"/>
                <a:ea typeface="仿宋" pitchFamily="49" charset="-122"/>
              </a:rPr>
              <a:t>月</a:t>
            </a:r>
            <a:r>
              <a:rPr lang="en-US" altLang="zh-CN" sz="1600" b="1" dirty="0">
                <a:effectLst>
                  <a:outerShdw blurRad="38100" dist="38100" dir="2700000" algn="tl">
                    <a:srgbClr val="000000">
                      <a:alpha val="43137"/>
                    </a:srgbClr>
                  </a:outerShdw>
                </a:effectLst>
                <a:latin typeface="仿宋" pitchFamily="49" charset="-122"/>
                <a:ea typeface="仿宋" pitchFamily="49" charset="-122"/>
              </a:rPr>
              <a:t>10</a:t>
            </a:r>
            <a:r>
              <a:rPr lang="zh-CN" altLang="en-US" sz="1600" b="1" dirty="0">
                <a:effectLst>
                  <a:outerShdw blurRad="38100" dist="38100" dir="2700000" algn="tl">
                    <a:srgbClr val="000000">
                      <a:alpha val="43137"/>
                    </a:srgbClr>
                  </a:outerShdw>
                </a:effectLst>
                <a:latin typeface="仿宋" pitchFamily="49" charset="-122"/>
                <a:ea typeface="仿宋" pitchFamily="49" charset="-122"/>
              </a:rPr>
              <a:t>日，市长于学利来到滨海新区深入多家复工生产企业和项目建设现场检查防疫工作。 </a:t>
            </a:r>
            <a:br>
              <a:rPr lang="zh-CN" altLang="en-US" sz="1600" b="1" dirty="0">
                <a:effectLst>
                  <a:outerShdw blurRad="38100" dist="38100" dir="2700000" algn="tl">
                    <a:srgbClr val="000000">
                      <a:alpha val="43137"/>
                    </a:srgbClr>
                  </a:outerShdw>
                </a:effectLst>
                <a:latin typeface="仿宋" pitchFamily="49" charset="-122"/>
                <a:ea typeface="仿宋" pitchFamily="49" charset="-122"/>
              </a:rPr>
            </a:br>
            <a:r>
              <a:rPr lang="zh-CN" altLang="en-US" sz="1600" b="1" dirty="0" smtClean="0">
                <a:effectLst>
                  <a:outerShdw blurRad="38100" dist="38100" dir="2700000" algn="tl">
                    <a:srgbClr val="000000">
                      <a:alpha val="43137"/>
                    </a:srgbClr>
                  </a:outerShdw>
                </a:effectLst>
                <a:latin typeface="仿宋" pitchFamily="49" charset="-122"/>
                <a:ea typeface="仿宋" pitchFamily="49" charset="-122"/>
              </a:rPr>
              <a:t>    中午</a:t>
            </a:r>
            <a:r>
              <a:rPr lang="zh-CN" altLang="en-US" sz="1600" b="1" dirty="0">
                <a:effectLst>
                  <a:outerShdw blurRad="38100" dist="38100" dir="2700000" algn="tl">
                    <a:srgbClr val="000000">
                      <a:alpha val="43137"/>
                    </a:srgbClr>
                  </a:outerShdw>
                </a:effectLst>
                <a:latin typeface="仿宋" pitchFamily="49" charset="-122"/>
                <a:ea typeface="仿宋" pitchFamily="49" charset="-122"/>
              </a:rPr>
              <a:t>十一点十分，于学利市长到我司实地查看了有关疫情防控工作和生产经营情况。集团公司谭鑫总经理接待了于市长一行，晶体公司李鸿邦总经理，集团张海副总，陈琳琳副总陪同接待。于市长了解了公司自疫情以来的各项防控措施：成立疫情防控领导小组，下设沟通联络办公室，每日了解全体员工情况并汇总上报；发出</a:t>
            </a:r>
            <a:r>
              <a:rPr lang="en-US" altLang="zh-CN" sz="1600" b="1" dirty="0">
                <a:effectLst>
                  <a:outerShdw blurRad="38100" dist="38100" dir="2700000" algn="tl">
                    <a:srgbClr val="000000">
                      <a:alpha val="43137"/>
                    </a:srgbClr>
                  </a:outerShdw>
                </a:effectLst>
                <a:latin typeface="仿宋" pitchFamily="49" charset="-122"/>
                <a:ea typeface="仿宋" pitchFamily="49" charset="-122"/>
              </a:rPr>
              <a:t>《</a:t>
            </a:r>
            <a:r>
              <a:rPr lang="zh-CN" altLang="en-US" sz="1600" b="1" dirty="0">
                <a:effectLst>
                  <a:outerShdw blurRad="38100" dist="38100" dir="2700000" algn="tl">
                    <a:srgbClr val="000000">
                      <a:alpha val="43137"/>
                    </a:srgbClr>
                  </a:outerShdw>
                </a:effectLst>
                <a:latin typeface="仿宋" pitchFamily="49" charset="-122"/>
                <a:ea typeface="仿宋" pitchFamily="49" charset="-122"/>
              </a:rPr>
              <a:t>致全体员工的一封信</a:t>
            </a:r>
            <a:r>
              <a:rPr lang="en-US" altLang="zh-CN" sz="1600" b="1" dirty="0">
                <a:effectLst>
                  <a:outerShdw blurRad="38100" dist="38100" dir="2700000" algn="tl">
                    <a:srgbClr val="000000">
                      <a:alpha val="43137"/>
                    </a:srgbClr>
                  </a:outerShdw>
                </a:effectLst>
                <a:latin typeface="仿宋" pitchFamily="49" charset="-122"/>
                <a:ea typeface="仿宋" pitchFamily="49" charset="-122"/>
              </a:rPr>
              <a:t>》</a:t>
            </a:r>
            <a:r>
              <a:rPr lang="zh-CN" altLang="en-US" sz="1600" b="1" dirty="0">
                <a:effectLst>
                  <a:outerShdw blurRad="38100" dist="38100" dir="2700000" algn="tl">
                    <a:srgbClr val="000000">
                      <a:alpha val="43137"/>
                    </a:srgbClr>
                  </a:outerShdw>
                </a:effectLst>
                <a:latin typeface="仿宋" pitchFamily="49" charset="-122"/>
                <a:ea typeface="仿宋" pitchFamily="49" charset="-122"/>
              </a:rPr>
              <a:t>，对全体员工提出防疫要求；制定各项消杀制度；严格按照上级要求发出复工流程和要求等。于市长对公司的各项有利有效防控举措</a:t>
            </a:r>
            <a:r>
              <a:rPr lang="zh-CN" altLang="en-US" sz="1600" b="1" dirty="0" smtClean="0">
                <a:effectLst>
                  <a:outerShdw blurRad="38100" dist="38100" dir="2700000" algn="tl">
                    <a:srgbClr val="000000">
                      <a:alpha val="43137"/>
                    </a:srgbClr>
                  </a:outerShdw>
                </a:effectLst>
                <a:latin typeface="仿宋" pitchFamily="49" charset="-122"/>
                <a:ea typeface="仿宋" pitchFamily="49" charset="-122"/>
              </a:rPr>
              <a:t>表示</a:t>
            </a:r>
            <a:endParaRPr lang="zh-CN" altLang="en-US" sz="1600" b="1" dirty="0">
              <a:effectLst>
                <a:outerShdw blurRad="38100" dist="38100" dir="2700000" algn="tl">
                  <a:srgbClr val="000000">
                    <a:alpha val="43137"/>
                  </a:srgbClr>
                </a:outerShdw>
              </a:effectLst>
              <a:latin typeface="仿宋" pitchFamily="49" charset="-122"/>
              <a:ea typeface="仿宋" pitchFamily="49"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1" descr="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755576" y="570280"/>
            <a:ext cx="7632848" cy="2554545"/>
          </a:xfrm>
          <a:prstGeom prst="rect">
            <a:avLst/>
          </a:prstGeom>
        </p:spPr>
        <p:txBody>
          <a:bodyPr wrap="square">
            <a:spAutoFit/>
          </a:bodyPr>
          <a:lstStyle/>
          <a:p>
            <a:pPr>
              <a:lnSpc>
                <a:spcPct val="200000"/>
              </a:lnSpc>
            </a:pPr>
            <a:r>
              <a:rPr lang="zh-CN" altLang="en-US" sz="1600" b="1" dirty="0">
                <a:effectLst>
                  <a:outerShdw blurRad="38100" dist="38100" dir="2700000" algn="tl">
                    <a:srgbClr val="000000">
                      <a:alpha val="43137"/>
                    </a:srgbClr>
                  </a:outerShdw>
                </a:effectLst>
                <a:latin typeface="仿宋" pitchFamily="49" charset="-122"/>
                <a:ea typeface="仿宋" pitchFamily="49" charset="-122"/>
              </a:rPr>
              <a:t>赞同。于市长一行还来到了拉晶车间，了解了复工人数及对复工人员的管理情况，他强调，要对返岗人员信息进行认真核查，需要隔离的严格按要求做好隔离；针对食堂的就餐管理，于市长强调，要尽量避免人员集中就餐；同时对我司提出要求，要坚定战胜疫情的信心，勇敢面对危机挑战，加大技术改造和新产品研发力度，进一步提升企业核心竞争力，创造更大的经济效益。</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1" descr="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3568" y="483518"/>
            <a:ext cx="3693483" cy="2465400"/>
          </a:xfrm>
          <a:prstGeom prst="rect">
            <a:avLst/>
          </a:prstGeom>
        </p:spPr>
      </p:pic>
      <p:pic>
        <p:nvPicPr>
          <p:cNvPr id="3" name="图片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87168" y="2195316"/>
            <a:ext cx="3744416" cy="2452593"/>
          </a:xfrm>
          <a:prstGeom prst="rect">
            <a:avLst/>
          </a:prstGeom>
        </p:spPr>
      </p:pic>
    </p:spTree>
    <p:extLst>
      <p:ext uri="{BB962C8B-B14F-4D97-AF65-F5344CB8AC3E}">
        <p14:creationId xmlns:p14="http://schemas.microsoft.com/office/powerpoint/2010/main" val="32066982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1" descr="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576" y="563661"/>
            <a:ext cx="3528392" cy="2350791"/>
          </a:xfrm>
          <a:prstGeom prst="rect">
            <a:avLst/>
          </a:prstGeom>
        </p:spPr>
      </p:pic>
      <p:pic>
        <p:nvPicPr>
          <p:cNvPr id="5" name="图片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44008" y="2283718"/>
            <a:ext cx="3685448" cy="2340259"/>
          </a:xfrm>
          <a:prstGeom prst="rect">
            <a:avLst/>
          </a:prstGeom>
        </p:spPr>
      </p:pic>
    </p:spTree>
    <p:extLst>
      <p:ext uri="{BB962C8B-B14F-4D97-AF65-F5344CB8AC3E}">
        <p14:creationId xmlns:p14="http://schemas.microsoft.com/office/powerpoint/2010/main" val="320669822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3" descr="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6476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5"/>
          <p:cNvSpPr/>
          <p:nvPr/>
        </p:nvSpPr>
        <p:spPr>
          <a:xfrm>
            <a:off x="550543" y="806500"/>
            <a:ext cx="8125913" cy="3539430"/>
          </a:xfrm>
          <a:prstGeom prst="rect">
            <a:avLst/>
          </a:prstGeom>
        </p:spPr>
        <p:txBody>
          <a:bodyPr wrap="square">
            <a:spAutoFit/>
          </a:bodyPr>
          <a:lstStyle/>
          <a:p>
            <a:pPr>
              <a:lnSpc>
                <a:spcPct val="200000"/>
              </a:lnSpc>
            </a:pPr>
            <a:r>
              <a:rPr lang="en-US" altLang="zh-CN" sz="1600" b="1" dirty="0" smtClean="0">
                <a:effectLst>
                  <a:outerShdw blurRad="38100" dist="38100" dir="2700000" algn="tl">
                    <a:srgbClr val="000000">
                      <a:alpha val="43137"/>
                    </a:srgbClr>
                  </a:outerShdw>
                </a:effectLst>
                <a:latin typeface="仿宋" pitchFamily="49" charset="-122"/>
                <a:ea typeface="仿宋" pitchFamily="49" charset="-122"/>
              </a:rPr>
              <a:t>    </a:t>
            </a:r>
            <a:r>
              <a:rPr lang="zh-CN" altLang="zh-CN" sz="1600" b="1" dirty="0" smtClean="0">
                <a:effectLst>
                  <a:outerShdw blurRad="38100" dist="38100" dir="2700000" algn="tl">
                    <a:srgbClr val="000000">
                      <a:alpha val="43137"/>
                    </a:srgbClr>
                  </a:outerShdw>
                </a:effectLst>
                <a:latin typeface="仿宋" pitchFamily="49" charset="-122"/>
                <a:ea typeface="仿宋" pitchFamily="49" charset="-122"/>
              </a:rPr>
              <a:t>面对</a:t>
            </a:r>
            <a:r>
              <a:rPr lang="zh-CN" altLang="zh-CN" sz="1600" b="1" dirty="0">
                <a:effectLst>
                  <a:outerShdw blurRad="38100" dist="38100" dir="2700000" algn="tl">
                    <a:srgbClr val="000000">
                      <a:alpha val="43137"/>
                    </a:srgbClr>
                  </a:outerShdw>
                </a:effectLst>
                <a:latin typeface="仿宋" pitchFamily="49" charset="-122"/>
                <a:ea typeface="仿宋" pitchFamily="49" charset="-122"/>
              </a:rPr>
              <a:t>这场突如其来大规模的新型冠状病毒疫情，晶体公司全体员工上下齐心协力，做到稳扎稳打、全面细致应对疫情。</a:t>
            </a:r>
          </a:p>
          <a:p>
            <a:pPr>
              <a:lnSpc>
                <a:spcPct val="200000"/>
              </a:lnSpc>
            </a:pPr>
            <a:r>
              <a:rPr lang="en-US" altLang="zh-CN" sz="1600" b="1" dirty="0" smtClean="0">
                <a:effectLst>
                  <a:outerShdw blurRad="38100" dist="38100" dir="2700000" algn="tl">
                    <a:srgbClr val="000000">
                      <a:alpha val="43137"/>
                    </a:srgbClr>
                  </a:outerShdw>
                </a:effectLst>
                <a:latin typeface="仿宋" pitchFamily="49" charset="-122"/>
                <a:ea typeface="仿宋" pitchFamily="49" charset="-122"/>
              </a:rPr>
              <a:t>    </a:t>
            </a:r>
            <a:r>
              <a:rPr lang="zh-CN" altLang="zh-CN" sz="1600" b="1" dirty="0" smtClean="0">
                <a:effectLst>
                  <a:outerShdw blurRad="38100" dist="38100" dir="2700000" algn="tl">
                    <a:srgbClr val="000000">
                      <a:alpha val="43137"/>
                    </a:srgbClr>
                  </a:outerShdw>
                </a:effectLst>
                <a:latin typeface="仿宋" pitchFamily="49" charset="-122"/>
                <a:ea typeface="仿宋" pitchFamily="49" charset="-122"/>
              </a:rPr>
              <a:t>为了</a:t>
            </a:r>
            <a:r>
              <a:rPr lang="zh-CN" altLang="zh-CN" sz="1600" b="1" dirty="0">
                <a:effectLst>
                  <a:outerShdw blurRad="38100" dist="38100" dir="2700000" algn="tl">
                    <a:srgbClr val="000000">
                      <a:alpha val="43137"/>
                    </a:srgbClr>
                  </a:outerShdw>
                </a:effectLst>
                <a:latin typeface="仿宋" pitchFamily="49" charset="-122"/>
                <a:ea typeface="仿宋" pitchFamily="49" charset="-122"/>
              </a:rPr>
              <a:t>确保疫情防护工作有序进行，晶体公司在</a:t>
            </a:r>
            <a:r>
              <a:rPr lang="en-US" altLang="zh-CN" sz="1600" b="1" dirty="0">
                <a:effectLst>
                  <a:outerShdw blurRad="38100" dist="38100" dir="2700000" algn="tl">
                    <a:srgbClr val="000000">
                      <a:alpha val="43137"/>
                    </a:srgbClr>
                  </a:outerShdw>
                </a:effectLst>
                <a:latin typeface="仿宋" pitchFamily="49" charset="-122"/>
                <a:ea typeface="仿宋" pitchFamily="49" charset="-122"/>
              </a:rPr>
              <a:t>1</a:t>
            </a:r>
            <a:r>
              <a:rPr lang="zh-CN" altLang="zh-CN" sz="1600" b="1" dirty="0">
                <a:effectLst>
                  <a:outerShdw blurRad="38100" dist="38100" dir="2700000" algn="tl">
                    <a:srgbClr val="000000">
                      <a:alpha val="43137"/>
                    </a:srgbClr>
                  </a:outerShdw>
                </a:effectLst>
                <a:latin typeface="仿宋" pitchFamily="49" charset="-122"/>
                <a:ea typeface="仿宋" pitchFamily="49" charset="-122"/>
              </a:rPr>
              <a:t>月</a:t>
            </a:r>
            <a:r>
              <a:rPr lang="en-US" altLang="zh-CN" sz="1600" b="1" dirty="0">
                <a:effectLst>
                  <a:outerShdw blurRad="38100" dist="38100" dir="2700000" algn="tl">
                    <a:srgbClr val="000000">
                      <a:alpha val="43137"/>
                    </a:srgbClr>
                  </a:outerShdw>
                </a:effectLst>
                <a:latin typeface="仿宋" pitchFamily="49" charset="-122"/>
                <a:ea typeface="仿宋" pitchFamily="49" charset="-122"/>
              </a:rPr>
              <a:t>26</a:t>
            </a:r>
            <a:r>
              <a:rPr lang="zh-CN" altLang="zh-CN" sz="1600" b="1" dirty="0">
                <a:effectLst>
                  <a:outerShdw blurRad="38100" dist="38100" dir="2700000" algn="tl">
                    <a:srgbClr val="000000">
                      <a:alpha val="43137"/>
                    </a:srgbClr>
                  </a:outerShdw>
                </a:effectLst>
                <a:latin typeface="仿宋" pitchFamily="49" charset="-122"/>
                <a:ea typeface="仿宋" pitchFamily="49" charset="-122"/>
              </a:rPr>
              <a:t>日当晚接到集团公司《关于做实新型冠状病毒感染的肺炎疫情防控工作》的通知后当即做出紧急工作布置，并于第二天上午出台了《晶体公司应对新型冠状病毒疫情的应急预案》，第一时间成立了“应急领导小组”，明确疫情防控的重点内容并立即组织各部门展开行动。</a:t>
            </a:r>
          </a:p>
          <a:p>
            <a:pPr>
              <a:lnSpc>
                <a:spcPct val="200000"/>
              </a:lnSpc>
            </a:pPr>
            <a:r>
              <a:rPr lang="en-US" altLang="zh-CN" sz="1600" b="1" dirty="0" smtClean="0">
                <a:effectLst>
                  <a:outerShdw blurRad="38100" dist="38100" dir="2700000" algn="tl">
                    <a:srgbClr val="000000">
                      <a:alpha val="43137"/>
                    </a:srgbClr>
                  </a:outerShdw>
                </a:effectLst>
                <a:latin typeface="仿宋" pitchFamily="49" charset="-122"/>
                <a:ea typeface="仿宋" pitchFamily="49" charset="-122"/>
              </a:rPr>
              <a:t>    </a:t>
            </a:r>
            <a:r>
              <a:rPr lang="zh-CN" altLang="zh-CN" sz="1600" b="1" dirty="0" smtClean="0">
                <a:effectLst>
                  <a:outerShdw blurRad="38100" dist="38100" dir="2700000" algn="tl">
                    <a:srgbClr val="000000">
                      <a:alpha val="43137"/>
                    </a:srgbClr>
                  </a:outerShdw>
                </a:effectLst>
                <a:latin typeface="仿宋" pitchFamily="49" charset="-122"/>
                <a:ea typeface="仿宋" pitchFamily="49" charset="-122"/>
              </a:rPr>
              <a:t>在现场管理方面，晶体公司要求各部门对各个生产现场区域每天进行至少一至两次</a:t>
            </a:r>
            <a:endParaRPr lang="zh-CN" altLang="zh-CN" sz="1600" b="1" dirty="0">
              <a:effectLst>
                <a:outerShdw blurRad="38100" dist="38100" dir="2700000" algn="tl">
                  <a:srgbClr val="000000">
                    <a:alpha val="43137"/>
                  </a:srgbClr>
                </a:outerShdw>
              </a:effectLst>
              <a:latin typeface="仿宋" pitchFamily="49" charset="-122"/>
              <a:ea typeface="仿宋" pitchFamily="49" charset="-122"/>
            </a:endParaRPr>
          </a:p>
        </p:txBody>
      </p:sp>
      <p:sp>
        <p:nvSpPr>
          <p:cNvPr id="2" name="文本框 1"/>
          <p:cNvSpPr txBox="1"/>
          <p:nvPr/>
        </p:nvSpPr>
        <p:spPr>
          <a:xfrm>
            <a:off x="3160383" y="344835"/>
            <a:ext cx="2906231" cy="461665"/>
          </a:xfrm>
          <a:prstGeom prst="rect">
            <a:avLst/>
          </a:prstGeom>
          <a:noFill/>
        </p:spPr>
        <p:txBody>
          <a:bodyPr wrap="square" rtlCol="0">
            <a:spAutoFit/>
          </a:bodyPr>
          <a:lstStyle/>
          <a:p>
            <a:r>
              <a:rPr lang="zh-CN" altLang="en-US" sz="2400" b="1" dirty="0">
                <a:solidFill>
                  <a:schemeClr val="accent5">
                    <a:lumMod val="60000"/>
                    <a:lumOff val="40000"/>
                  </a:schemeClr>
                </a:solidFill>
                <a:effectLst>
                  <a:outerShdw blurRad="38100" dist="19050" dir="2700000" algn="tl" rotWithShape="0">
                    <a:schemeClr val="dk1">
                      <a:alpha val="40000"/>
                    </a:schemeClr>
                  </a:outerShdw>
                </a:effectLst>
                <a:latin typeface="华文行楷" pitchFamily="2" charset="-122"/>
                <a:ea typeface="华文行楷" pitchFamily="2" charset="-122"/>
                <a:cs typeface="楷体_GB2312" panose="02010609030101010101" charset="-122"/>
              </a:rPr>
              <a:t>认真细致 </a:t>
            </a:r>
            <a:r>
              <a:rPr lang="zh-CN" altLang="en-US" sz="2400" b="1" dirty="0" smtClean="0">
                <a:solidFill>
                  <a:schemeClr val="accent5">
                    <a:lumMod val="60000"/>
                    <a:lumOff val="40000"/>
                  </a:schemeClr>
                </a:solidFill>
                <a:effectLst>
                  <a:outerShdw blurRad="38100" dist="19050" dir="2700000" algn="tl" rotWithShape="0">
                    <a:schemeClr val="dk1">
                      <a:alpha val="40000"/>
                    </a:schemeClr>
                  </a:outerShdw>
                </a:effectLst>
                <a:latin typeface="华文行楷" pitchFamily="2" charset="-122"/>
                <a:ea typeface="华文行楷" pitchFamily="2" charset="-122"/>
                <a:cs typeface="楷体_GB2312" panose="02010609030101010101" charset="-122"/>
              </a:rPr>
              <a:t>  严</a:t>
            </a:r>
            <a:r>
              <a:rPr lang="zh-CN" altLang="en-US" sz="2400" b="1" dirty="0">
                <a:solidFill>
                  <a:schemeClr val="accent5">
                    <a:lumMod val="60000"/>
                    <a:lumOff val="40000"/>
                  </a:schemeClr>
                </a:solidFill>
                <a:effectLst>
                  <a:outerShdw blurRad="38100" dist="19050" dir="2700000" algn="tl" rotWithShape="0">
                    <a:schemeClr val="dk1">
                      <a:alpha val="40000"/>
                    </a:schemeClr>
                  </a:outerShdw>
                </a:effectLst>
                <a:latin typeface="华文行楷" pitchFamily="2" charset="-122"/>
                <a:ea typeface="华文行楷" pitchFamily="2" charset="-122"/>
                <a:cs typeface="楷体_GB2312" panose="02010609030101010101" charset="-122"/>
              </a:rPr>
              <a:t>抓防控 </a:t>
            </a:r>
          </a:p>
        </p:txBody>
      </p:sp>
    </p:spTree>
    <p:extLst>
      <p:ext uri="{BB962C8B-B14F-4D97-AF65-F5344CB8AC3E}">
        <p14:creationId xmlns:p14="http://schemas.microsoft.com/office/powerpoint/2010/main" val="14400139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3" descr="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6476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722982" y="359381"/>
            <a:ext cx="7809458" cy="3943387"/>
          </a:xfrm>
          <a:prstGeom prst="rect">
            <a:avLst/>
          </a:prstGeom>
        </p:spPr>
        <p:txBody>
          <a:bodyPr wrap="square">
            <a:spAutoFit/>
          </a:bodyPr>
          <a:lstStyle/>
          <a:p>
            <a:pPr>
              <a:lnSpc>
                <a:spcPct val="200000"/>
              </a:lnSpc>
            </a:pPr>
            <a:r>
              <a:rPr lang="zh-CN" altLang="zh-CN" sz="1600" b="1" dirty="0">
                <a:effectLst>
                  <a:outerShdw blurRad="38100" dist="38100" dir="2700000" algn="tl">
                    <a:srgbClr val="000000">
                      <a:alpha val="43137"/>
                    </a:srgbClr>
                  </a:outerShdw>
                </a:effectLst>
                <a:latin typeface="仿宋" pitchFamily="49" charset="-122"/>
                <a:ea typeface="仿宋" pitchFamily="49" charset="-122"/>
              </a:rPr>
              <a:t>的员工体温监测和现场消毒工作，如发现员工体温异常，果断进行隔离并采取有效</a:t>
            </a:r>
            <a:r>
              <a:rPr lang="zh-CN" altLang="zh-CN" sz="1600" b="1" dirty="0" smtClean="0">
                <a:effectLst>
                  <a:outerShdw blurRad="38100" dist="38100" dir="2700000" algn="tl">
                    <a:srgbClr val="000000">
                      <a:alpha val="43137"/>
                    </a:srgbClr>
                  </a:outerShdw>
                </a:effectLst>
                <a:latin typeface="仿宋" pitchFamily="49" charset="-122"/>
                <a:ea typeface="仿宋" pitchFamily="49" charset="-122"/>
              </a:rPr>
              <a:t>应急措施</a:t>
            </a:r>
            <a:r>
              <a:rPr lang="zh-CN" altLang="zh-CN" sz="1600" b="1" dirty="0">
                <a:effectLst>
                  <a:outerShdw blurRad="38100" dist="38100" dir="2700000" algn="tl">
                    <a:srgbClr val="000000">
                      <a:alpha val="43137"/>
                    </a:srgbClr>
                  </a:outerShdw>
                </a:effectLst>
                <a:latin typeface="仿宋" pitchFamily="49" charset="-122"/>
                <a:ea typeface="仿宋" pitchFamily="49" charset="-122"/>
              </a:rPr>
              <a:t>；在员工排查方面，晶体公司要求各部门坚持对每名员工进行每日上岗前询问，尤其对外地返锦人员、与疫区有接触的人员、发热等各种特殊情况的人员进行第一时间细致排查，及时隔离，并重点监控隔离人员的体温及身体状况，全力做到万无一失；在制度保障方面，晶体公司先后出台了应对新型冠状病毒疫情的“应急预案、纪律规定、防控措施告知书及疫情防控特殊时期的返岗流程”等一系列规定，严肃了居家隔离员工的组织纪律、全面宣传了疫情防控知识并同时规范了全面复工前员工的返岗流程，对各部门在疫情防控的特殊时期起到了整体的指导作用</a:t>
            </a:r>
            <a:r>
              <a:rPr lang="zh-CN" altLang="zh-CN" sz="1600" b="1" dirty="0" smtClean="0">
                <a:effectLst>
                  <a:outerShdw blurRad="38100" dist="38100" dir="2700000" algn="tl">
                    <a:srgbClr val="000000">
                      <a:alpha val="43137"/>
                    </a:srgbClr>
                  </a:outerShdw>
                </a:effectLst>
                <a:latin typeface="仿宋" pitchFamily="49" charset="-122"/>
                <a:ea typeface="仿宋" pitchFamily="49" charset="-122"/>
              </a:rPr>
              <a:t>。</a:t>
            </a:r>
            <a:endParaRPr lang="en-US" altLang="zh-CN" sz="1600" b="1" dirty="0" smtClean="0">
              <a:effectLst>
                <a:outerShdw blurRad="38100" dist="38100" dir="2700000" algn="tl">
                  <a:srgbClr val="000000">
                    <a:alpha val="43137"/>
                  </a:srgbClr>
                </a:outerShdw>
              </a:effectLst>
              <a:latin typeface="仿宋" pitchFamily="49" charset="-122"/>
              <a:ea typeface="仿宋" pitchFamily="49" charset="-122"/>
            </a:endParaRPr>
          </a:p>
        </p:txBody>
      </p:sp>
    </p:spTree>
    <p:extLst>
      <p:ext uri="{BB962C8B-B14F-4D97-AF65-F5344CB8AC3E}">
        <p14:creationId xmlns:p14="http://schemas.microsoft.com/office/powerpoint/2010/main" val="13265196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3" descr="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6476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矩形 2"/>
          <p:cNvSpPr/>
          <p:nvPr/>
        </p:nvSpPr>
        <p:spPr>
          <a:xfrm>
            <a:off x="765956" y="309593"/>
            <a:ext cx="7632848" cy="2466060"/>
          </a:xfrm>
          <a:prstGeom prst="rect">
            <a:avLst/>
          </a:prstGeom>
        </p:spPr>
        <p:txBody>
          <a:bodyPr wrap="square">
            <a:spAutoFit/>
          </a:bodyPr>
          <a:lstStyle/>
          <a:p>
            <a:pPr>
              <a:lnSpc>
                <a:spcPct val="200000"/>
              </a:lnSpc>
            </a:pPr>
            <a:r>
              <a:rPr lang="en-US" altLang="zh-CN" sz="1600" b="1" dirty="0" smtClean="0">
                <a:effectLst>
                  <a:outerShdw blurRad="38100" dist="38100" dir="2700000" algn="tl">
                    <a:srgbClr val="000000">
                      <a:alpha val="43137"/>
                    </a:srgbClr>
                  </a:outerShdw>
                </a:effectLst>
                <a:latin typeface="仿宋" pitchFamily="49" charset="-122"/>
                <a:ea typeface="仿宋" pitchFamily="49" charset="-122"/>
              </a:rPr>
              <a:t>    </a:t>
            </a:r>
            <a:r>
              <a:rPr lang="zh-CN" altLang="zh-CN" sz="1600" b="1" dirty="0" smtClean="0">
                <a:effectLst>
                  <a:outerShdw blurRad="38100" dist="38100" dir="2700000" algn="tl">
                    <a:srgbClr val="000000">
                      <a:alpha val="43137"/>
                    </a:srgbClr>
                  </a:outerShdw>
                </a:effectLst>
                <a:latin typeface="仿宋" pitchFamily="49" charset="-122"/>
                <a:ea typeface="仿宋" pitchFamily="49" charset="-122"/>
              </a:rPr>
              <a:t>疫情</a:t>
            </a:r>
            <a:r>
              <a:rPr lang="zh-CN" altLang="zh-CN" sz="1600" b="1" dirty="0">
                <a:effectLst>
                  <a:outerShdw blurRad="38100" dist="38100" dir="2700000" algn="tl">
                    <a:srgbClr val="000000">
                      <a:alpha val="43137"/>
                    </a:srgbClr>
                  </a:outerShdw>
                </a:effectLst>
                <a:latin typeface="仿宋" pitchFamily="49" charset="-122"/>
                <a:ea typeface="仿宋" pitchFamily="49" charset="-122"/>
              </a:rPr>
              <a:t>防控期间，晶体公司疫情防控领导小组的全体成员每天第一时间交流疫情信息，商讨疫情防控对策，且保持</a:t>
            </a:r>
            <a:r>
              <a:rPr lang="en-US" altLang="zh-CN" sz="1600" b="1" dirty="0">
                <a:effectLst>
                  <a:outerShdw blurRad="38100" dist="38100" dir="2700000" algn="tl">
                    <a:srgbClr val="000000">
                      <a:alpha val="43137"/>
                    </a:srgbClr>
                  </a:outerShdw>
                </a:effectLst>
                <a:latin typeface="仿宋" pitchFamily="49" charset="-122"/>
                <a:ea typeface="仿宋" pitchFamily="49" charset="-122"/>
              </a:rPr>
              <a:t>24</a:t>
            </a:r>
            <a:r>
              <a:rPr lang="zh-CN" altLang="zh-CN" sz="1600" b="1" dirty="0">
                <a:effectLst>
                  <a:outerShdw blurRad="38100" dist="38100" dir="2700000" algn="tl">
                    <a:srgbClr val="000000">
                      <a:alpha val="43137"/>
                    </a:srgbClr>
                  </a:outerShdw>
                </a:effectLst>
                <a:latin typeface="仿宋" pitchFamily="49" charset="-122"/>
                <a:ea typeface="仿宋" pitchFamily="49" charset="-122"/>
              </a:rPr>
              <a:t>小时通讯畅通，始终处于备战状态。控领导小组</a:t>
            </a:r>
            <a:r>
              <a:rPr lang="zh-CN" altLang="en-US" sz="1600" b="1" dirty="0" smtClean="0">
                <a:effectLst>
                  <a:outerShdw blurRad="38100" dist="38100" dir="2700000" algn="tl">
                    <a:srgbClr val="000000">
                      <a:alpha val="43137"/>
                    </a:srgbClr>
                  </a:outerShdw>
                </a:effectLst>
                <a:latin typeface="仿宋" pitchFamily="49" charset="-122"/>
                <a:ea typeface="仿宋" pitchFamily="49" charset="-122"/>
              </a:rPr>
              <a:t>在</a:t>
            </a:r>
            <a:r>
              <a:rPr lang="zh-CN" altLang="zh-CN" sz="1600" b="1" dirty="0" smtClean="0">
                <a:effectLst>
                  <a:outerShdw blurRad="38100" dist="38100" dir="2700000" algn="tl">
                    <a:srgbClr val="000000">
                      <a:alpha val="43137"/>
                    </a:srgbClr>
                  </a:outerShdw>
                </a:effectLst>
                <a:latin typeface="仿宋" pitchFamily="49" charset="-122"/>
                <a:ea typeface="仿宋" pitchFamily="49" charset="-122"/>
              </a:rPr>
              <a:t>做好</a:t>
            </a:r>
            <a:r>
              <a:rPr lang="zh-CN" altLang="zh-CN" sz="1600" b="1" dirty="0">
                <a:effectLst>
                  <a:outerShdw blurRad="38100" dist="38100" dir="2700000" algn="tl">
                    <a:srgbClr val="000000">
                      <a:alpha val="43137"/>
                    </a:srgbClr>
                  </a:outerShdw>
                </a:effectLst>
                <a:latin typeface="仿宋" pitchFamily="49" charset="-122"/>
                <a:ea typeface="仿宋" pitchFamily="49" charset="-122"/>
              </a:rPr>
              <a:t>晶体公司内部整体防控工作布置的同时，密切与集团疫情防控联络沟通办公室汇报沟通，从而使晶体公司的疫情防控工作在集团公司的有力指导下全面细致、平衡有序</a:t>
            </a:r>
            <a:r>
              <a:rPr lang="zh-CN" altLang="zh-CN" sz="1600" b="1">
                <a:effectLst>
                  <a:outerShdw blurRad="38100" dist="38100" dir="2700000" algn="tl">
                    <a:srgbClr val="000000">
                      <a:alpha val="43137"/>
                    </a:srgbClr>
                  </a:outerShdw>
                </a:effectLst>
                <a:latin typeface="仿宋" pitchFamily="49" charset="-122"/>
                <a:ea typeface="仿宋" pitchFamily="49" charset="-122"/>
              </a:rPr>
              <a:t>推进</a:t>
            </a:r>
            <a:r>
              <a:rPr lang="zh-CN" altLang="zh-CN" sz="1600" b="1" smtClean="0">
                <a:effectLst>
                  <a:outerShdw blurRad="38100" dist="38100" dir="2700000" algn="tl">
                    <a:srgbClr val="000000">
                      <a:alpha val="43137"/>
                    </a:srgbClr>
                  </a:outerShdw>
                </a:effectLst>
                <a:latin typeface="仿宋" pitchFamily="49" charset="-122"/>
                <a:ea typeface="仿宋" pitchFamily="49" charset="-122"/>
              </a:rPr>
              <a:t>。</a:t>
            </a:r>
            <a:endParaRPr lang="en-US" altLang="zh-CN" sz="1600" b="1" dirty="0" smtClean="0">
              <a:effectLst>
                <a:outerShdw blurRad="38100" dist="38100" dir="2700000" algn="tl">
                  <a:srgbClr val="000000">
                    <a:alpha val="43137"/>
                  </a:srgbClr>
                </a:outerShdw>
              </a:effectLst>
              <a:latin typeface="仿宋" pitchFamily="49" charset="-122"/>
              <a:ea typeface="仿宋" pitchFamily="49" charset="-122"/>
            </a:endParaRPr>
          </a:p>
        </p:txBody>
      </p:sp>
    </p:spTree>
    <p:extLst>
      <p:ext uri="{BB962C8B-B14F-4D97-AF65-F5344CB8AC3E}">
        <p14:creationId xmlns:p14="http://schemas.microsoft.com/office/powerpoint/2010/main" val="17364619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3" descr="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6476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35696" y="579529"/>
            <a:ext cx="2574286" cy="3432381"/>
          </a:xfrm>
          <a:prstGeom prst="rect">
            <a:avLst/>
          </a:prstGeom>
        </p:spPr>
      </p:pic>
      <p:pic>
        <p:nvPicPr>
          <p:cNvPr id="5" name="图片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98889" y="579529"/>
            <a:ext cx="2520280" cy="3360374"/>
          </a:xfrm>
          <a:prstGeom prst="rect">
            <a:avLst/>
          </a:prstGeom>
        </p:spPr>
      </p:pic>
      <p:sp>
        <p:nvSpPr>
          <p:cNvPr id="7" name="矩形 6"/>
          <p:cNvSpPr/>
          <p:nvPr/>
        </p:nvSpPr>
        <p:spPr>
          <a:xfrm>
            <a:off x="4028382" y="4036794"/>
            <a:ext cx="1107996" cy="369332"/>
          </a:xfrm>
          <a:prstGeom prst="rect">
            <a:avLst/>
          </a:prstGeom>
        </p:spPr>
        <p:txBody>
          <a:bodyPr wrap="none">
            <a:spAutoFit/>
          </a:bodyPr>
          <a:lstStyle/>
          <a:p>
            <a:r>
              <a:rPr lang="zh-CN" altLang="en-US" b="1" noProof="1" smtClean="0">
                <a:solidFill>
                  <a:schemeClr val="accent1">
                    <a:lumMod val="50000"/>
                  </a:schemeClr>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体温监测</a:t>
            </a:r>
            <a:endParaRPr lang="zh-CN" altLang="en-US" dirty="0"/>
          </a:p>
        </p:txBody>
      </p:sp>
    </p:spTree>
    <p:extLst>
      <p:ext uri="{BB962C8B-B14F-4D97-AF65-F5344CB8AC3E}">
        <p14:creationId xmlns:p14="http://schemas.microsoft.com/office/powerpoint/2010/main" val="173646196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3" descr="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6476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图片 3"/>
          <p:cNvPicPr>
            <a:picLocks/>
          </p:cNvPicPr>
          <p:nvPr/>
        </p:nvPicPr>
        <p:blipFill>
          <a:blip r:embed="rId3" cstate="print">
            <a:extLst>
              <a:ext uri="{28A0092B-C50C-407E-A947-70E740481C1C}">
                <a14:useLocalDpi xmlns:a14="http://schemas.microsoft.com/office/drawing/2010/main" val="0"/>
              </a:ext>
            </a:extLst>
          </a:blip>
          <a:stretch>
            <a:fillRect/>
          </a:stretch>
        </p:blipFill>
        <p:spPr>
          <a:xfrm>
            <a:off x="4818608" y="915566"/>
            <a:ext cx="2376264" cy="3006832"/>
          </a:xfrm>
          <a:prstGeom prst="rect">
            <a:avLst/>
          </a:prstGeom>
          <a:ln>
            <a:noFill/>
          </a:ln>
          <a:effectLst>
            <a:outerShdw blurRad="292100" dist="139700" dir="2700000" algn="tl" rotWithShape="0">
              <a:srgbClr val="333333">
                <a:alpha val="65000"/>
              </a:srgbClr>
            </a:outerShdw>
          </a:effectLst>
        </p:spPr>
      </p:pic>
      <p:pic>
        <p:nvPicPr>
          <p:cNvPr id="6" name="图片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784524" y="915566"/>
            <a:ext cx="2600762" cy="3006832"/>
          </a:xfrm>
          <a:prstGeom prst="rect">
            <a:avLst/>
          </a:prstGeom>
          <a:ln>
            <a:noFill/>
          </a:ln>
          <a:effectLst>
            <a:outerShdw blurRad="292100" dist="139700" dir="2700000" algn="tl" rotWithShape="0">
              <a:srgbClr val="333333">
                <a:alpha val="65000"/>
              </a:srgbClr>
            </a:outerShdw>
          </a:effectLst>
        </p:spPr>
      </p:pic>
      <p:sp>
        <p:nvSpPr>
          <p:cNvPr id="5" name="矩形 4"/>
          <p:cNvSpPr/>
          <p:nvPr/>
        </p:nvSpPr>
        <p:spPr>
          <a:xfrm>
            <a:off x="3797550" y="4148018"/>
            <a:ext cx="1569660" cy="369332"/>
          </a:xfrm>
          <a:prstGeom prst="rect">
            <a:avLst/>
          </a:prstGeom>
        </p:spPr>
        <p:txBody>
          <a:bodyPr wrap="none">
            <a:spAutoFit/>
          </a:bodyPr>
          <a:lstStyle/>
          <a:p>
            <a:r>
              <a:rPr lang="zh-CN" altLang="en-US" b="1" noProof="1" smtClean="0">
                <a:solidFill>
                  <a:schemeClr val="accent1">
                    <a:lumMod val="50000"/>
                  </a:schemeClr>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生产车间消毒</a:t>
            </a:r>
            <a:endParaRPr lang="zh-CN" altLang="en-US" dirty="0"/>
          </a:p>
        </p:txBody>
      </p:sp>
    </p:spTree>
    <p:extLst>
      <p:ext uri="{BB962C8B-B14F-4D97-AF65-F5344CB8AC3E}">
        <p14:creationId xmlns:p14="http://schemas.microsoft.com/office/powerpoint/2010/main" val="118723765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3" descr="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6476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图片 2"/>
          <p:cNvPicPr>
            <a:picLocks noChangeAspect="1"/>
          </p:cNvPicPr>
          <p:nvPr/>
        </p:nvPicPr>
        <p:blipFill>
          <a:blip r:embed="rId3"/>
          <a:stretch>
            <a:fillRect/>
          </a:stretch>
        </p:blipFill>
        <p:spPr>
          <a:xfrm>
            <a:off x="1156581" y="1504135"/>
            <a:ext cx="3408411" cy="2112984"/>
          </a:xfrm>
          <a:prstGeom prst="rect">
            <a:avLst/>
          </a:prstGeom>
          <a:ln>
            <a:noFill/>
          </a:ln>
          <a:effectLst>
            <a:outerShdw blurRad="292100" dist="139700" dir="2700000" algn="tl" rotWithShape="0">
              <a:srgbClr val="333333">
                <a:alpha val="65000"/>
              </a:srgbClr>
            </a:outerShdw>
          </a:effectLst>
        </p:spPr>
      </p:pic>
      <p:pic>
        <p:nvPicPr>
          <p:cNvPr id="9" name="图片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60032" y="1504136"/>
            <a:ext cx="3206283" cy="2112984"/>
          </a:xfrm>
          <a:prstGeom prst="rect">
            <a:avLst/>
          </a:prstGeom>
          <a:ln>
            <a:noFill/>
          </a:ln>
          <a:effectLst>
            <a:outerShdw blurRad="292100" dist="139700" dir="2700000" algn="tl" rotWithShape="0">
              <a:srgbClr val="333333">
                <a:alpha val="65000"/>
              </a:srgbClr>
            </a:outerShdw>
          </a:effectLst>
        </p:spPr>
      </p:pic>
      <p:sp>
        <p:nvSpPr>
          <p:cNvPr id="5" name="矩形 4"/>
          <p:cNvSpPr/>
          <p:nvPr/>
        </p:nvSpPr>
        <p:spPr>
          <a:xfrm>
            <a:off x="3797550" y="3971170"/>
            <a:ext cx="1569660" cy="369332"/>
          </a:xfrm>
          <a:prstGeom prst="rect">
            <a:avLst/>
          </a:prstGeom>
        </p:spPr>
        <p:txBody>
          <a:bodyPr wrap="none">
            <a:spAutoFit/>
          </a:bodyPr>
          <a:lstStyle/>
          <a:p>
            <a:r>
              <a:rPr lang="zh-CN" altLang="en-US" b="1" noProof="1" smtClean="0">
                <a:solidFill>
                  <a:schemeClr val="accent1">
                    <a:lumMod val="50000"/>
                  </a:schemeClr>
                </a:solidFill>
                <a:effectLst>
                  <a:outerShdw blurRad="38100" dist="38100" dir="2700000" algn="tl">
                    <a:srgbClr val="000000">
                      <a:alpha val="43137"/>
                    </a:srgbClr>
                  </a:outerShdw>
                </a:effectLst>
                <a:latin typeface="华文中宋" panose="02010600040101010101" pitchFamily="2" charset="-122"/>
                <a:ea typeface="华文中宋" panose="02010600040101010101" pitchFamily="2" charset="-122"/>
              </a:rPr>
              <a:t>生产车间消毒</a:t>
            </a:r>
            <a:endParaRPr lang="zh-CN" altLang="en-US" dirty="0"/>
          </a:p>
        </p:txBody>
      </p:sp>
    </p:spTree>
    <p:extLst>
      <p:ext uri="{BB962C8B-B14F-4D97-AF65-F5344CB8AC3E}">
        <p14:creationId xmlns:p14="http://schemas.microsoft.com/office/powerpoint/2010/main" val="173646196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descr="捕获_副本"/>
          <p:cNvPicPr>
            <a:picLocks noChangeAspect="1"/>
          </p:cNvPicPr>
          <p:nvPr/>
        </p:nvPicPr>
        <p:blipFill>
          <a:blip r:embed="rId2" cstate="print"/>
          <a:stretch>
            <a:fillRect/>
          </a:stretch>
        </p:blipFill>
        <p:spPr>
          <a:xfrm>
            <a:off x="-10160" y="-7620"/>
            <a:ext cx="9171940" cy="5161280"/>
          </a:xfrm>
          <a:prstGeom prst="rect">
            <a:avLst/>
          </a:prstGeom>
        </p:spPr>
      </p:pic>
      <p:sp>
        <p:nvSpPr>
          <p:cNvPr id="1048592" name="矩形 2"/>
          <p:cNvSpPr>
            <a:spLocks noChangeArrowheads="1"/>
          </p:cNvSpPr>
          <p:nvPr/>
        </p:nvSpPr>
        <p:spPr bwMode="auto">
          <a:xfrm>
            <a:off x="6617335" y="4312603"/>
            <a:ext cx="2316636" cy="584763"/>
          </a:xfrm>
          <a:prstGeom prst="rect">
            <a:avLst/>
          </a:prstGeom>
          <a:noFill/>
          <a:ln>
            <a:noFill/>
          </a:ln>
        </p:spPr>
        <p:txBody>
          <a:bodyPr wrap="none" lIns="91428" tIns="45714" rIns="91428" bIns="45714">
            <a:spAutoFit/>
          </a:bodyPr>
          <a:lstStyle/>
          <a:p>
            <a:r>
              <a:rPr lang="en-US" altLang="zh-CN" sz="3200" b="1" noProof="1" smtClean="0">
                <a:ln w="10160">
                  <a:solidFill>
                    <a:schemeClr val="accent5"/>
                  </a:solidFill>
                  <a:prstDash val="solid"/>
                </a:ln>
                <a:solidFill>
                  <a:srgbClr val="FFFFFF"/>
                </a:solidFill>
                <a:effectLst>
                  <a:outerShdw blurRad="38100" dist="22860" dir="5400000" algn="tl" rotWithShape="0">
                    <a:srgbClr val="000000">
                      <a:alpha val="30000"/>
                    </a:srgbClr>
                  </a:outerShdw>
                </a:effectLst>
                <a:latin typeface="微软雅黑" panose="020B0503020204020204" pitchFamily="34" charset="-122"/>
                <a:ea typeface="微软雅黑" panose="020B0503020204020204" pitchFamily="34" charset="-122"/>
              </a:rPr>
              <a:t>2020-2-11</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KSO_WM_BEAUTIFY_FLAG" val="#wm#"/>
  <p:tag name="KSO_WM_UNIT_TYPE" val="i"/>
  <p:tag name="KSO_WM_UNIT_ID" val="271*i*2"/>
  <p:tag name="KSO_WM_UNIT_TEMPLATE_CATEGORY" val="custom"/>
  <p:tag name="KSO_WM_UNIT_TEMPLATE_INDEX" val="55"/>
</p:tagLst>
</file>

<file path=ppt/tags/tag2.xml><?xml version="1.0" encoding="utf-8"?>
<p:tagLst xmlns:a="http://schemas.openxmlformats.org/drawingml/2006/main" xmlns:r="http://schemas.openxmlformats.org/officeDocument/2006/relationships" xmlns:p="http://schemas.openxmlformats.org/presentationml/2006/main">
  <p:tag name="KSO_WM_SLIDE_MODEL_TYPE" val="cover"/>
</p:tagLst>
</file>

<file path=ppt/theme/theme1.xml><?xml version="1.0" encoding="utf-8"?>
<a:theme xmlns:a="http://schemas.openxmlformats.org/drawingml/2006/main" name="电子报第一期">
  <a:themeElements>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默认设计模板_2">
  <a:themeElements>
    <a:clrScheme name="自定义 28">
      <a:dk1>
        <a:srgbClr val="FF425D"/>
      </a:dk1>
      <a:lt1>
        <a:srgbClr val="FFFFFF"/>
      </a:lt1>
      <a:dk2>
        <a:srgbClr val="FF0000"/>
      </a:dk2>
      <a:lt2>
        <a:srgbClr val="808080"/>
      </a:lt2>
      <a:accent1>
        <a:srgbClr val="5CA7BA"/>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_2">
      <a:majorFont>
        <a:latin typeface="Arial"/>
        <a:ea typeface="黑体"/>
        <a:cs typeface=""/>
      </a:majorFont>
      <a:minorFont>
        <a:latin typeface="Arial"/>
        <a:ea typeface="黑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spcBef>
            <a:spcPct val="0"/>
          </a:spcBef>
          <a:spcAft>
            <a:spcPct val="0"/>
          </a:spcAft>
          <a:buClrTx/>
          <a:buSzTx/>
          <a:buFont typeface="Arial" panose="020B0604020202020204" pitchFamily="34" charset="0"/>
          <a:buNone/>
          <a:defRPr kumimoji="0" lang="zh-CN" altLang="zh-CN" sz="1800" b="0" i="0" u="none" strike="noStrike" cap="none" normalizeH="0" baseline="0" smtClean="0">
            <a:ln>
              <a:noFill/>
            </a:ln>
            <a:solidFill>
              <a:schemeClr val="tx1"/>
            </a:solidFill>
            <a:effectLst/>
            <a:latin typeface="Arial" panose="020B0604020202020204" pitchFamily="34" charset="0"/>
            <a:ea typeface="黑体" panose="02010600030101010101" pitchFamily="49"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spcBef>
            <a:spcPct val="0"/>
          </a:spcBef>
          <a:spcAft>
            <a:spcPct val="0"/>
          </a:spcAft>
          <a:buClrTx/>
          <a:buSzTx/>
          <a:buFont typeface="Arial" panose="020B0604020202020204" pitchFamily="34" charset="0"/>
          <a:buNone/>
          <a:defRPr kumimoji="0" lang="zh-CN" altLang="zh-CN" sz="1800" b="0" i="0" u="none" strike="noStrike" cap="none" normalizeH="0" baseline="0" smtClean="0">
            <a:ln>
              <a:noFill/>
            </a:ln>
            <a:solidFill>
              <a:schemeClr val="tx1"/>
            </a:solidFill>
            <a:effectLst/>
            <a:latin typeface="Arial" panose="020B0604020202020204" pitchFamily="34" charset="0"/>
            <a:ea typeface="黑体" panose="02010600030101010101" pitchFamily="49" charset="-122"/>
          </a:defRPr>
        </a:defPPr>
      </a:lstStyle>
    </a:lnDef>
  </a:objectDefaults>
  <a:extraClrSchemeLst>
    <a:extraClrScheme>
      <a:clrScheme name="默认设计模板_2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_2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_2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_2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_2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_2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_2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_2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_2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_2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_2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_2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电子报第一期</Template>
  <TotalTime>86</TotalTime>
  <Words>566</Words>
  <Application>Microsoft Office PowerPoint</Application>
  <PresentationFormat>全屏显示(16:9)</PresentationFormat>
  <Paragraphs>17</Paragraphs>
  <Slides>13</Slides>
  <Notes>0</Notes>
  <HiddenSlides>0</HiddenSlides>
  <MMClips>0</MMClips>
  <ScaleCrop>false</ScaleCrop>
  <HeadingPairs>
    <vt:vector size="6" baseType="variant">
      <vt:variant>
        <vt:lpstr>已用的字体</vt:lpstr>
      </vt:variant>
      <vt:variant>
        <vt:i4>9</vt:i4>
      </vt:variant>
      <vt:variant>
        <vt:lpstr>主题</vt:lpstr>
      </vt:variant>
      <vt:variant>
        <vt:i4>2</vt:i4>
      </vt:variant>
      <vt:variant>
        <vt:lpstr>幻灯片标题</vt:lpstr>
      </vt:variant>
      <vt:variant>
        <vt:i4>13</vt:i4>
      </vt:variant>
    </vt:vector>
  </HeadingPairs>
  <TitlesOfParts>
    <vt:vector size="24" baseType="lpstr">
      <vt:lpstr>Arial</vt:lpstr>
      <vt:lpstr>宋体</vt:lpstr>
      <vt:lpstr>仿宋</vt:lpstr>
      <vt:lpstr>华文行楷</vt:lpstr>
      <vt:lpstr>黑体</vt:lpstr>
      <vt:lpstr>微软雅黑</vt:lpstr>
      <vt:lpstr>Calibri</vt:lpstr>
      <vt:lpstr>楷体_GB2312</vt:lpstr>
      <vt:lpstr>华文中宋</vt:lpstr>
      <vt:lpstr>电子报第一期</vt:lpstr>
      <vt:lpstr>默认设计模板_2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User</dc:creator>
  <cp:lastModifiedBy>User</cp:lastModifiedBy>
  <cp:revision>42</cp:revision>
  <dcterms:created xsi:type="dcterms:W3CDTF">2020-01-20T04:46:00Z</dcterms:created>
  <dcterms:modified xsi:type="dcterms:W3CDTF">2020-02-11T06:58:21Z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2052-11.1.0.9339</vt:lpwstr>
  </property>
</Properties>
</file>