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tiff" ContentType="image/tif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heme/theme3.xml" ContentType="application/vnd.openxmlformats-officedocument.theme+xml"/>
  <Override PartName="/ppt/tags/tag2.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61" r:id="rId2"/>
  </p:sldMasterIdLst>
  <p:notesMasterIdLst>
    <p:notesMasterId r:id="rId12"/>
  </p:notesMasterIdLst>
  <p:sldIdLst>
    <p:sldId id="288" r:id="rId3"/>
    <p:sldId id="258" r:id="rId4"/>
    <p:sldId id="317" r:id="rId5"/>
    <p:sldId id="313" r:id="rId6"/>
    <p:sldId id="314" r:id="rId7"/>
    <p:sldId id="321" r:id="rId8"/>
    <p:sldId id="324" r:id="rId9"/>
    <p:sldId id="322" r:id="rId10"/>
    <p:sldId id="292" r:id="rId11"/>
  </p:sldIdLst>
  <p:sldSz cx="8640763" cy="5940425"/>
  <p:notesSz cx="6834188" cy="9979025"/>
  <p:embeddedFontLst>
    <p:embeddedFont>
      <p:font typeface="华文中宋" pitchFamily="2" charset="-122"/>
      <p:regular r:id="rId13"/>
    </p:embeddedFont>
    <p:embeddedFont>
      <p:font typeface="华文行楷" pitchFamily="2" charset="-122"/>
      <p:regular r:id="rId14"/>
    </p:embeddedFont>
    <p:embeddedFont>
      <p:font typeface="微软雅黑" pitchFamily="34" charset="-122"/>
      <p:regular r:id="rId15"/>
      <p:bold r:id="rId16"/>
    </p:embeddedFont>
    <p:embeddedFont>
      <p:font typeface="楷体_GB2312" charset="-122"/>
      <p:regular r:id="rId17"/>
    </p:embeddedFont>
    <p:embeddedFont>
      <p:font typeface="黑体" pitchFamily="49" charset="-122"/>
      <p:regular r:id="rId18"/>
    </p:embeddedFont>
    <p:embeddedFont>
      <p:font typeface="Calibri" pitchFamily="34" charset="0"/>
      <p:regular r:id="rId19"/>
      <p:bold r:id="rId20"/>
      <p:italic r:id="rId21"/>
      <p:boldItalic r:id="rId22"/>
    </p:embeddedFont>
    <p:embeddedFont>
      <p:font typeface="仿宋" pitchFamily="49" charset="-122"/>
      <p:regular r:id="rId23"/>
    </p:embeddedFont>
  </p:embeddedFontLst>
  <p:defaultTextStyle>
    <a:defPPr>
      <a:defRPr lang="zh-CN"/>
    </a:defPPr>
    <a:lvl1pPr algn="l" rtl="0" fontAlgn="base">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0126" autoAdjust="0"/>
    <p:restoredTop sz="94556" autoAdjust="0"/>
  </p:normalViewPr>
  <p:slideViewPr>
    <p:cSldViewPr>
      <p:cViewPr>
        <p:scale>
          <a:sx n="75" d="100"/>
          <a:sy n="75" d="100"/>
        </p:scale>
        <p:origin x="-654" y="-222"/>
      </p:cViewPr>
      <p:guideLst>
        <p:guide orient="horz" pos="1868"/>
        <p:guide pos="2736"/>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font" Target="fonts/font1.fntdata"/><Relationship Id="rId18" Type="http://schemas.openxmlformats.org/officeDocument/2006/relationships/font" Target="fonts/font6.fntdata"/><Relationship Id="rId26"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font" Target="fonts/font9.fntdata"/><Relationship Id="rId7" Type="http://schemas.openxmlformats.org/officeDocument/2006/relationships/slide" Target="slides/slide5.xml"/><Relationship Id="rId12" Type="http://schemas.openxmlformats.org/officeDocument/2006/relationships/notesMaster" Target="notesMasters/notesMaster1.xml"/><Relationship Id="rId17" Type="http://schemas.openxmlformats.org/officeDocument/2006/relationships/font" Target="fonts/font5.fntdata"/><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font" Target="fonts/font4.fntdata"/><Relationship Id="rId20"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font" Target="fonts/font3.fntdata"/><Relationship Id="rId23" Type="http://schemas.openxmlformats.org/officeDocument/2006/relationships/font" Target="fonts/font11.fntdata"/><Relationship Id="rId10" Type="http://schemas.openxmlformats.org/officeDocument/2006/relationships/slide" Target="slides/slide8.xml"/><Relationship Id="rId19" Type="http://schemas.openxmlformats.org/officeDocument/2006/relationships/font" Target="fonts/font7.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font" Target="fonts/font2.fntdata"/><Relationship Id="rId22" Type="http://schemas.openxmlformats.org/officeDocument/2006/relationships/font" Target="fonts/font10.fntdata"/><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48651" name="页眉占位符 1"/>
          <p:cNvSpPr>
            <a:spLocks noGrp="1"/>
          </p:cNvSpPr>
          <p:nvPr>
            <p:ph type="hdr" sz="quarter"/>
          </p:nvPr>
        </p:nvSpPr>
        <p:spPr>
          <a:xfrm>
            <a:off x="0" y="0"/>
            <a:ext cx="2960688" cy="498475"/>
          </a:xfrm>
          <a:prstGeom prst="rect">
            <a:avLst/>
          </a:prstGeom>
        </p:spPr>
        <p:txBody>
          <a:bodyPr vert="horz" lIns="91440" tIns="45720" rIns="91440" bIns="45720" rtlCol="0"/>
          <a:lstStyle>
            <a:lvl1pPr algn="l" fontAlgn="auto">
              <a:buFont typeface="Arial" panose="020B0604020202020204" pitchFamily="34" charset="0"/>
              <a:buNone/>
              <a:defRPr sz="1200" noProof="1"/>
            </a:lvl1pPr>
          </a:lstStyle>
          <a:p>
            <a:endParaRPr lang="zh-CN" altLang="en-US"/>
          </a:p>
        </p:txBody>
      </p:sp>
      <p:sp>
        <p:nvSpPr>
          <p:cNvPr id="1048652" name="日期占位符 2"/>
          <p:cNvSpPr>
            <a:spLocks noGrp="1"/>
          </p:cNvSpPr>
          <p:nvPr>
            <p:ph type="dt" idx="1"/>
          </p:nvPr>
        </p:nvSpPr>
        <p:spPr>
          <a:xfrm>
            <a:off x="3871913" y="0"/>
            <a:ext cx="2960687" cy="498475"/>
          </a:xfrm>
          <a:prstGeom prst="rect">
            <a:avLst/>
          </a:prstGeom>
        </p:spPr>
        <p:txBody>
          <a:bodyPr vert="horz" lIns="91440" tIns="45720" rIns="91440" bIns="45720" rtlCol="0"/>
          <a:lstStyle>
            <a:lvl1pPr algn="r" fontAlgn="auto">
              <a:buFont typeface="Arial" panose="020B0604020202020204" pitchFamily="34" charset="0"/>
              <a:buNone/>
              <a:defRPr sz="1200" noProof="1">
                <a:latin typeface="+mn-lt"/>
                <a:ea typeface="+mn-ea"/>
              </a:defRPr>
            </a:lvl1pPr>
          </a:lstStyle>
          <a:p>
            <a:endParaRPr lang="zh-CN" altLang="en-US"/>
          </a:p>
        </p:txBody>
      </p:sp>
      <p:sp>
        <p:nvSpPr>
          <p:cNvPr id="1048653" name="幻灯片图像占位符 3"/>
          <p:cNvSpPr>
            <a:spLocks noGrp="1" noRot="1" noChangeAspect="1" noChangeArrowheads="1"/>
          </p:cNvSpPr>
          <p:nvPr>
            <p:ph type="sldImg" idx="4294967295"/>
          </p:nvPr>
        </p:nvSpPr>
        <p:spPr bwMode="auto">
          <a:xfrm>
            <a:off x="695325" y="747713"/>
            <a:ext cx="5443538" cy="3743325"/>
          </a:xfrm>
          <a:prstGeom prst="rect">
            <a:avLst/>
          </a:prstGeom>
          <a:noFill/>
          <a:ln w="12700">
            <a:solidFill>
              <a:srgbClr val="000000"/>
            </a:solidFill>
            <a:round/>
          </a:ln>
        </p:spPr>
      </p:sp>
      <p:sp>
        <p:nvSpPr>
          <p:cNvPr id="1048654" name="备注占位符 4"/>
          <p:cNvSpPr>
            <a:spLocks noGrp="1" noChangeArrowheads="1"/>
          </p:cNvSpPr>
          <p:nvPr>
            <p:ph type="body" sz="quarter" idx="9"/>
          </p:nvPr>
        </p:nvSpPr>
        <p:spPr bwMode="auto">
          <a:xfrm>
            <a:off x="684213" y="4740275"/>
            <a:ext cx="5467350" cy="4491038"/>
          </a:xfrm>
          <a:prstGeom prst="rect">
            <a:avLst/>
          </a:prstGeom>
          <a:noFill/>
          <a:ln>
            <a:noFill/>
          </a:ln>
        </p:spPr>
        <p:txBody>
          <a:bodyPr vert="horz" wrap="square" lIns="91440" tIns="45720" rIns="91440" bIns="45720" numCol="1" anchor="t" anchorCtr="0" compatLnSpc="1"/>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48655" name="页脚占位符 5"/>
          <p:cNvSpPr>
            <a:spLocks noGrp="1"/>
          </p:cNvSpPr>
          <p:nvPr>
            <p:ph type="ftr" sz="quarter" idx="4"/>
          </p:nvPr>
        </p:nvSpPr>
        <p:spPr>
          <a:xfrm>
            <a:off x="0" y="9478963"/>
            <a:ext cx="2960688" cy="498475"/>
          </a:xfrm>
          <a:prstGeom prst="rect">
            <a:avLst/>
          </a:prstGeom>
        </p:spPr>
        <p:txBody>
          <a:bodyPr vert="horz" lIns="91440" tIns="45720" rIns="91440" bIns="45720" rtlCol="0" anchor="b"/>
          <a:lstStyle>
            <a:lvl1pPr algn="l" fontAlgn="auto">
              <a:buFont typeface="Arial" panose="020B0604020202020204" pitchFamily="34" charset="0"/>
              <a:buNone/>
              <a:defRPr sz="1200" noProof="1"/>
            </a:lvl1pPr>
          </a:lstStyle>
          <a:p>
            <a:endParaRPr lang="zh-CN" altLang="en-US"/>
          </a:p>
        </p:txBody>
      </p:sp>
      <p:sp>
        <p:nvSpPr>
          <p:cNvPr id="1048656" name="灯片编号占位符 6"/>
          <p:cNvSpPr>
            <a:spLocks noGrp="1"/>
          </p:cNvSpPr>
          <p:nvPr>
            <p:ph type="sldNum" sz="quarter" idx="5"/>
          </p:nvPr>
        </p:nvSpPr>
        <p:spPr>
          <a:xfrm>
            <a:off x="3871913" y="9478963"/>
            <a:ext cx="2960687" cy="498475"/>
          </a:xfrm>
          <a:prstGeom prst="rect">
            <a:avLst/>
          </a:prstGeom>
        </p:spPr>
        <p:txBody>
          <a:bodyPr vert="horz" wrap="square" lIns="91440" tIns="45720" rIns="91440" bIns="45720" numCol="1" anchor="b" anchorCtr="0" compatLnSpc="1"/>
          <a:lstStyle>
            <a:lvl1pPr algn="r">
              <a:defRPr sz="1200"/>
            </a:lvl1pPr>
          </a:lstStyle>
          <a:p>
            <a:fld id="{FCB64A2D-4806-4BFB-9E6E-E54B6580D7EB}" type="slidenum">
              <a:rPr lang="zh-CN" altLang="en-US"/>
              <a:t>‹#›</a:t>
            </a:fld>
            <a:endParaRPr lang="zh-CN" altLang="en-US"/>
          </a:p>
        </p:txBody>
      </p:sp>
    </p:spTree>
    <p:extLst>
      <p:ext uri="{BB962C8B-B14F-4D97-AF65-F5344CB8AC3E}">
        <p14:creationId xmlns:p14="http://schemas.microsoft.com/office/powerpoint/2010/main" val="2135181091"/>
      </p:ext>
    </p:extLst>
  </p:cSld>
  <p:clrMap bg1="lt1" tx1="dk1" bg2="lt2" tx2="dk2" accent1="accent1" accent2="accent2" accent3="accent3" accent4="accent4" accent5="accent5" accent6="accent6" hlink="hlink" folHlink="folHlink"/>
  <p:notesStyle>
    <a:lvl1pPr algn="l" rtl="0" eaLnBrk="0" fontAlgn="base" hangingPunct="0">
      <a:spcBef>
        <a:spcPct val="0"/>
      </a:spcBef>
      <a:spcAft>
        <a:spcPct val="0"/>
      </a:spcAft>
      <a:defRPr sz="1200" kern="1200">
        <a:solidFill>
          <a:schemeClr val="tx1"/>
        </a:solidFill>
        <a:latin typeface="+mn-lt"/>
        <a:ea typeface="+mn-ea"/>
        <a:cs typeface="+mn-cs"/>
      </a:defRPr>
    </a:lvl1pPr>
    <a:lvl2pPr marL="457200" algn="l" rtl="0" eaLnBrk="0" fontAlgn="base" hangingPunct="0">
      <a:spcBef>
        <a:spcPct val="0"/>
      </a:spcBef>
      <a:spcAft>
        <a:spcPct val="0"/>
      </a:spcAft>
      <a:defRPr sz="1200" kern="1200">
        <a:solidFill>
          <a:schemeClr val="tx1"/>
        </a:solidFill>
        <a:latin typeface="+mn-lt"/>
        <a:ea typeface="+mn-ea"/>
        <a:cs typeface="+mn-cs"/>
      </a:defRPr>
    </a:lvl2pPr>
    <a:lvl3pPr marL="914400" algn="l" rtl="0" eaLnBrk="0" fontAlgn="base" hangingPunct="0">
      <a:spcBef>
        <a:spcPct val="0"/>
      </a:spcBef>
      <a:spcAft>
        <a:spcPct val="0"/>
      </a:spcAft>
      <a:defRPr sz="1200" kern="1200">
        <a:solidFill>
          <a:schemeClr val="tx1"/>
        </a:solidFill>
        <a:latin typeface="+mn-lt"/>
        <a:ea typeface="+mn-ea"/>
        <a:cs typeface="+mn-cs"/>
      </a:defRPr>
    </a:lvl3pPr>
    <a:lvl4pPr marL="1371600" algn="l" rtl="0" eaLnBrk="0" fontAlgn="base" hangingPunct="0">
      <a:spcBef>
        <a:spcPct val="0"/>
      </a:spcBef>
      <a:spcAft>
        <a:spcPct val="0"/>
      </a:spcAft>
      <a:defRPr sz="1200" kern="1200">
        <a:solidFill>
          <a:schemeClr val="tx1"/>
        </a:solidFill>
        <a:latin typeface="+mn-lt"/>
        <a:ea typeface="+mn-ea"/>
        <a:cs typeface="+mn-cs"/>
      </a:defRPr>
    </a:lvl4pPr>
    <a:lvl5pPr marL="1828800" algn="l" rtl="0" eaLnBrk="0" fontAlgn="base" hangingPunct="0">
      <a:spcBef>
        <a:spcPct val="0"/>
      </a:spcBef>
      <a:spcAft>
        <a:spcPct val="0"/>
      </a:spcAft>
      <a:defRPr sz="1200" kern="1200">
        <a:solidFill>
          <a:schemeClr val="tx1"/>
        </a:solidFill>
        <a:latin typeface="+mn-lt"/>
        <a:ea typeface="+mn-ea"/>
        <a:cs typeface="+mn-cs"/>
      </a:defRPr>
    </a:lvl5pPr>
    <a:lvl6pPr marL="2285365" algn="l" defTabSz="913765" rtl="0" eaLnBrk="1" latinLnBrk="0" hangingPunct="1">
      <a:defRPr sz="1200" kern="1200">
        <a:solidFill>
          <a:schemeClr val="tx1"/>
        </a:solidFill>
        <a:latin typeface="+mn-lt"/>
        <a:ea typeface="+mn-ea"/>
        <a:cs typeface="+mn-cs"/>
      </a:defRPr>
    </a:lvl6pPr>
    <a:lvl7pPr marL="2742565" algn="l" defTabSz="913765" rtl="0" eaLnBrk="1" latinLnBrk="0" hangingPunct="1">
      <a:defRPr sz="1200" kern="1200">
        <a:solidFill>
          <a:schemeClr val="tx1"/>
        </a:solidFill>
        <a:latin typeface="+mn-lt"/>
        <a:ea typeface="+mn-ea"/>
        <a:cs typeface="+mn-cs"/>
      </a:defRPr>
    </a:lvl7pPr>
    <a:lvl8pPr marL="3199765" algn="l" defTabSz="913765" rtl="0" eaLnBrk="1" latinLnBrk="0" hangingPunct="1">
      <a:defRPr sz="1200" kern="1200">
        <a:solidFill>
          <a:schemeClr val="tx1"/>
        </a:solidFill>
        <a:latin typeface="+mn-lt"/>
        <a:ea typeface="+mn-ea"/>
        <a:cs typeface="+mn-cs"/>
      </a:defRPr>
    </a:lvl8pPr>
    <a:lvl9pPr marL="3656965" algn="l" defTabSz="913765"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tiff"/><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1048593" name="标题 1"/>
          <p:cNvSpPr>
            <a:spLocks noGrp="1"/>
          </p:cNvSpPr>
          <p:nvPr>
            <p:ph type="ctrTitle"/>
          </p:nvPr>
        </p:nvSpPr>
        <p:spPr>
          <a:xfrm>
            <a:off x="648058" y="1845392"/>
            <a:ext cx="7344648" cy="1273341"/>
          </a:xfrm>
        </p:spPr>
        <p:txBody>
          <a:bodyPr/>
          <a:lstStyle/>
          <a:p>
            <a:r>
              <a:rPr lang="zh-CN" altLang="en-US" noProof="1" smtClean="0"/>
              <a:t>单击此处编辑母版标题样式</a:t>
            </a:r>
            <a:endParaRPr lang="zh-CN" altLang="en-US" noProof="1"/>
          </a:p>
        </p:txBody>
      </p:sp>
      <p:sp>
        <p:nvSpPr>
          <p:cNvPr id="1048594" name="副标题 2"/>
          <p:cNvSpPr>
            <a:spLocks noGrp="1"/>
          </p:cNvSpPr>
          <p:nvPr>
            <p:ph type="subTitle" idx="1"/>
          </p:nvPr>
        </p:nvSpPr>
        <p:spPr>
          <a:xfrm>
            <a:off x="1296115" y="3366242"/>
            <a:ext cx="6048534" cy="151810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5365" indent="0" algn="ctr">
              <a:buNone/>
              <a:defRPr>
                <a:solidFill>
                  <a:schemeClr val="tx1">
                    <a:tint val="75000"/>
                  </a:schemeClr>
                </a:solidFill>
              </a:defRPr>
            </a:lvl6pPr>
            <a:lvl7pPr marL="2742565" indent="0" algn="ctr">
              <a:buNone/>
              <a:defRPr>
                <a:solidFill>
                  <a:schemeClr val="tx1">
                    <a:tint val="75000"/>
                  </a:schemeClr>
                </a:solidFill>
              </a:defRPr>
            </a:lvl7pPr>
            <a:lvl8pPr marL="3199765" indent="0" algn="ctr">
              <a:buNone/>
              <a:defRPr>
                <a:solidFill>
                  <a:schemeClr val="tx1">
                    <a:tint val="75000"/>
                  </a:schemeClr>
                </a:solidFill>
              </a:defRPr>
            </a:lvl8pPr>
            <a:lvl9pPr marL="3656965" indent="0" algn="ctr">
              <a:buNone/>
              <a:defRPr>
                <a:solidFill>
                  <a:schemeClr val="tx1">
                    <a:tint val="75000"/>
                  </a:schemeClr>
                </a:solidFill>
              </a:defRPr>
            </a:lvl9pPr>
          </a:lstStyle>
          <a:p>
            <a:r>
              <a:rPr lang="zh-CN" altLang="en-US" noProof="1" smtClean="0"/>
              <a:t>单击此处编辑母版副标题样式</a:t>
            </a:r>
            <a:endParaRPr lang="zh-CN" altLang="en-US" noProof="1"/>
          </a:p>
        </p:txBody>
      </p:sp>
      <p:sp>
        <p:nvSpPr>
          <p:cNvPr id="1048595" name="日期占位符 3"/>
          <p:cNvSpPr>
            <a:spLocks noGrp="1"/>
          </p:cNvSpPr>
          <p:nvPr>
            <p:ph type="dt" sz="half" idx="10"/>
          </p:nvPr>
        </p:nvSpPr>
        <p:spPr/>
        <p:txBody>
          <a:bodyPr/>
          <a:lstStyle/>
          <a:p>
            <a:endParaRPr lang="zh-CN" altLang="en-US"/>
          </a:p>
        </p:txBody>
      </p:sp>
      <p:sp>
        <p:nvSpPr>
          <p:cNvPr id="1048596" name="页脚占位符 4"/>
          <p:cNvSpPr>
            <a:spLocks noGrp="1"/>
          </p:cNvSpPr>
          <p:nvPr>
            <p:ph type="ftr" sz="quarter" idx="11"/>
          </p:nvPr>
        </p:nvSpPr>
        <p:spPr/>
        <p:txBody>
          <a:bodyPr/>
          <a:lstStyle/>
          <a:p>
            <a:endParaRPr lang="zh-CN" altLang="en-US"/>
          </a:p>
        </p:txBody>
      </p:sp>
      <p:sp>
        <p:nvSpPr>
          <p:cNvPr id="1048597" name="灯片编号占位符 5"/>
          <p:cNvSpPr>
            <a:spLocks noGrp="1"/>
          </p:cNvSpPr>
          <p:nvPr>
            <p:ph type="sldNum" sz="quarter" idx="12"/>
          </p:nvPr>
        </p:nvSpPr>
        <p:spPr/>
        <p:txBody>
          <a:bodyPr/>
          <a:lstStyle/>
          <a:p>
            <a:fld id="{3A4BDAE3-0A80-4E98-B4E1-0227BFD53E2D}" type="slidenum">
              <a:rPr lang="zh-CN" altLang="en-US"/>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1048610"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1048611" name="内容占位符 2"/>
          <p:cNvSpPr>
            <a:spLocks noGrp="1"/>
          </p:cNvSpPr>
          <p:nvPr>
            <p:ph idx="1"/>
          </p:nvPr>
        </p:nvSpPr>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1048612" name="日期占位符 3"/>
          <p:cNvSpPr>
            <a:spLocks noGrp="1"/>
          </p:cNvSpPr>
          <p:nvPr>
            <p:ph type="dt" sz="half" idx="10"/>
          </p:nvPr>
        </p:nvSpPr>
        <p:spPr/>
        <p:txBody>
          <a:bodyPr/>
          <a:lstStyle/>
          <a:p>
            <a:endParaRPr lang="zh-CN" altLang="en-US"/>
          </a:p>
        </p:txBody>
      </p:sp>
      <p:sp>
        <p:nvSpPr>
          <p:cNvPr id="1048613" name="页脚占位符 4"/>
          <p:cNvSpPr>
            <a:spLocks noGrp="1"/>
          </p:cNvSpPr>
          <p:nvPr>
            <p:ph type="ftr" sz="quarter" idx="11"/>
          </p:nvPr>
        </p:nvSpPr>
        <p:spPr/>
        <p:txBody>
          <a:bodyPr/>
          <a:lstStyle/>
          <a:p>
            <a:endParaRPr lang="zh-CN" altLang="en-US"/>
          </a:p>
        </p:txBody>
      </p:sp>
      <p:sp>
        <p:nvSpPr>
          <p:cNvPr id="1048614" name="灯片编号占位符 5"/>
          <p:cNvSpPr>
            <a:spLocks noGrp="1"/>
          </p:cNvSpPr>
          <p:nvPr>
            <p:ph type="sldNum" sz="quarter" idx="12"/>
          </p:nvPr>
        </p:nvSpPr>
        <p:spPr/>
        <p:txBody>
          <a:bodyPr/>
          <a:lstStyle/>
          <a:p>
            <a:fld id="{E60C05BD-CE8F-4AB6-B6B0-12BF42D89660}" type="slidenum">
              <a:rPr lang="zh-CN" altLang="en-US"/>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1048626" name="标题 1"/>
          <p:cNvSpPr>
            <a:spLocks noGrp="1"/>
          </p:cNvSpPr>
          <p:nvPr>
            <p:ph type="title"/>
          </p:nvPr>
        </p:nvSpPr>
        <p:spPr>
          <a:xfrm>
            <a:off x="682562" y="3817275"/>
            <a:ext cx="7344648" cy="1179834"/>
          </a:xfrm>
        </p:spPr>
        <p:txBody>
          <a:bodyPr anchor="t"/>
          <a:lstStyle>
            <a:lvl1pPr algn="l">
              <a:defRPr sz="4000" b="1" cap="all"/>
            </a:lvl1pPr>
          </a:lstStyle>
          <a:p>
            <a:r>
              <a:rPr lang="zh-CN" altLang="en-US" noProof="1" smtClean="0"/>
              <a:t>单击此处编辑母版标题样式</a:t>
            </a:r>
            <a:endParaRPr lang="zh-CN" altLang="en-US" noProof="1"/>
          </a:p>
        </p:txBody>
      </p:sp>
      <p:sp>
        <p:nvSpPr>
          <p:cNvPr id="1048627" name="文本占位符 2"/>
          <p:cNvSpPr>
            <a:spLocks noGrp="1"/>
          </p:cNvSpPr>
          <p:nvPr>
            <p:ph type="body" idx="1"/>
          </p:nvPr>
        </p:nvSpPr>
        <p:spPr>
          <a:xfrm>
            <a:off x="682562" y="2517807"/>
            <a:ext cx="7344648" cy="129946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5365" indent="0">
              <a:buNone/>
              <a:defRPr sz="1400">
                <a:solidFill>
                  <a:schemeClr val="tx1">
                    <a:tint val="75000"/>
                  </a:schemeClr>
                </a:solidFill>
              </a:defRPr>
            </a:lvl6pPr>
            <a:lvl7pPr marL="2742565" indent="0">
              <a:buNone/>
              <a:defRPr sz="1400">
                <a:solidFill>
                  <a:schemeClr val="tx1">
                    <a:tint val="75000"/>
                  </a:schemeClr>
                </a:solidFill>
              </a:defRPr>
            </a:lvl7pPr>
            <a:lvl8pPr marL="3199765" indent="0">
              <a:buNone/>
              <a:defRPr sz="1400">
                <a:solidFill>
                  <a:schemeClr val="tx1">
                    <a:tint val="75000"/>
                  </a:schemeClr>
                </a:solidFill>
              </a:defRPr>
            </a:lvl8pPr>
            <a:lvl9pPr marL="3656965" indent="0">
              <a:buNone/>
              <a:defRPr sz="1400">
                <a:solidFill>
                  <a:schemeClr val="tx1">
                    <a:tint val="75000"/>
                  </a:schemeClr>
                </a:solidFill>
              </a:defRPr>
            </a:lvl9pPr>
          </a:lstStyle>
          <a:p>
            <a:pPr lvl="0"/>
            <a:r>
              <a:rPr lang="zh-CN" altLang="en-US" noProof="1" smtClean="0"/>
              <a:t>单击此处编辑母版文本样式</a:t>
            </a:r>
          </a:p>
        </p:txBody>
      </p:sp>
      <p:sp>
        <p:nvSpPr>
          <p:cNvPr id="1048628" name="日期占位符 3"/>
          <p:cNvSpPr>
            <a:spLocks noGrp="1"/>
          </p:cNvSpPr>
          <p:nvPr>
            <p:ph type="dt" sz="half" idx="10"/>
          </p:nvPr>
        </p:nvSpPr>
        <p:spPr/>
        <p:txBody>
          <a:bodyPr/>
          <a:lstStyle/>
          <a:p>
            <a:endParaRPr lang="zh-CN" altLang="en-US"/>
          </a:p>
        </p:txBody>
      </p:sp>
      <p:sp>
        <p:nvSpPr>
          <p:cNvPr id="1048629" name="页脚占位符 4"/>
          <p:cNvSpPr>
            <a:spLocks noGrp="1"/>
          </p:cNvSpPr>
          <p:nvPr>
            <p:ph type="ftr" sz="quarter" idx="11"/>
          </p:nvPr>
        </p:nvSpPr>
        <p:spPr/>
        <p:txBody>
          <a:bodyPr/>
          <a:lstStyle/>
          <a:p>
            <a:endParaRPr lang="zh-CN" altLang="en-US"/>
          </a:p>
        </p:txBody>
      </p:sp>
      <p:sp>
        <p:nvSpPr>
          <p:cNvPr id="1048630" name="灯片编号占位符 5"/>
          <p:cNvSpPr>
            <a:spLocks noGrp="1"/>
          </p:cNvSpPr>
          <p:nvPr>
            <p:ph type="sldNum" sz="quarter" idx="12"/>
          </p:nvPr>
        </p:nvSpPr>
        <p:spPr/>
        <p:txBody>
          <a:bodyPr/>
          <a:lstStyle/>
          <a:p>
            <a:fld id="{969C7C48-6363-4986-A3D3-2C79AB2EDBB8}" type="slidenum">
              <a:rPr lang="zh-CN" altLang="en-US"/>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1048631"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1048632" name="内容占位符 2"/>
          <p:cNvSpPr>
            <a:spLocks noGrp="1"/>
          </p:cNvSpPr>
          <p:nvPr>
            <p:ph sz="half" idx="1"/>
          </p:nvPr>
        </p:nvSpPr>
        <p:spPr>
          <a:xfrm>
            <a:off x="432039" y="1039578"/>
            <a:ext cx="3816337" cy="293996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1048633" name="内容占位符 3"/>
          <p:cNvSpPr>
            <a:spLocks noGrp="1"/>
          </p:cNvSpPr>
          <p:nvPr>
            <p:ph sz="half" idx="2"/>
          </p:nvPr>
        </p:nvSpPr>
        <p:spPr>
          <a:xfrm>
            <a:off x="4392389" y="1039578"/>
            <a:ext cx="3816337" cy="293996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1048634" name="日期占位符 3"/>
          <p:cNvSpPr>
            <a:spLocks noGrp="1"/>
          </p:cNvSpPr>
          <p:nvPr>
            <p:ph type="dt" sz="half" idx="10"/>
          </p:nvPr>
        </p:nvSpPr>
        <p:spPr/>
        <p:txBody>
          <a:bodyPr/>
          <a:lstStyle/>
          <a:p>
            <a:endParaRPr lang="zh-CN" altLang="en-US"/>
          </a:p>
        </p:txBody>
      </p:sp>
      <p:sp>
        <p:nvSpPr>
          <p:cNvPr id="1048635" name="页脚占位符 4"/>
          <p:cNvSpPr>
            <a:spLocks noGrp="1"/>
          </p:cNvSpPr>
          <p:nvPr>
            <p:ph type="ftr" sz="quarter" idx="11"/>
          </p:nvPr>
        </p:nvSpPr>
        <p:spPr/>
        <p:txBody>
          <a:bodyPr/>
          <a:lstStyle/>
          <a:p>
            <a:endParaRPr lang="zh-CN" altLang="en-US"/>
          </a:p>
        </p:txBody>
      </p:sp>
      <p:sp>
        <p:nvSpPr>
          <p:cNvPr id="1048636" name="灯片编号占位符 5"/>
          <p:cNvSpPr>
            <a:spLocks noGrp="1"/>
          </p:cNvSpPr>
          <p:nvPr>
            <p:ph type="sldNum" sz="quarter" idx="12"/>
          </p:nvPr>
        </p:nvSpPr>
        <p:spPr/>
        <p:txBody>
          <a:bodyPr/>
          <a:lstStyle/>
          <a:p>
            <a:fld id="{5360FA10-783C-490B-9A32-E206894A3A79}" type="slidenum">
              <a:rPr lang="zh-CN" altLang="en-US"/>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1048637" name="标题 1"/>
          <p:cNvSpPr>
            <a:spLocks noGrp="1"/>
          </p:cNvSpPr>
          <p:nvPr>
            <p:ph type="title"/>
          </p:nvPr>
        </p:nvSpPr>
        <p:spPr>
          <a:xfrm>
            <a:off x="432039" y="237894"/>
            <a:ext cx="7776687" cy="990072"/>
          </a:xfrm>
        </p:spPr>
        <p:txBody>
          <a:bodyPr/>
          <a:lstStyle/>
          <a:p>
            <a:r>
              <a:rPr lang="zh-CN" altLang="en-US" noProof="1" smtClean="0"/>
              <a:t>单击此处编辑母版标题样式</a:t>
            </a:r>
            <a:endParaRPr lang="zh-CN" altLang="en-US" noProof="1"/>
          </a:p>
        </p:txBody>
      </p:sp>
      <p:sp>
        <p:nvSpPr>
          <p:cNvPr id="1048638" name="文本占位符 2"/>
          <p:cNvSpPr>
            <a:spLocks noGrp="1"/>
          </p:cNvSpPr>
          <p:nvPr>
            <p:ph type="body" idx="1"/>
          </p:nvPr>
        </p:nvSpPr>
        <p:spPr>
          <a:xfrm>
            <a:off x="432038" y="1329723"/>
            <a:ext cx="3817838" cy="55416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5365" indent="0">
              <a:buNone/>
              <a:defRPr sz="1600" b="1"/>
            </a:lvl6pPr>
            <a:lvl7pPr marL="2742565" indent="0">
              <a:buNone/>
              <a:defRPr sz="1600" b="1"/>
            </a:lvl7pPr>
            <a:lvl8pPr marL="3199765" indent="0">
              <a:buNone/>
              <a:defRPr sz="1600" b="1"/>
            </a:lvl8pPr>
            <a:lvl9pPr marL="3656965" indent="0">
              <a:buNone/>
              <a:defRPr sz="1600" b="1"/>
            </a:lvl9pPr>
          </a:lstStyle>
          <a:p>
            <a:pPr lvl="0"/>
            <a:r>
              <a:rPr lang="zh-CN" altLang="en-US" noProof="1" smtClean="0"/>
              <a:t>单击此处编辑母版文本样式</a:t>
            </a:r>
          </a:p>
        </p:txBody>
      </p:sp>
      <p:sp>
        <p:nvSpPr>
          <p:cNvPr id="1048639" name="内容占位符 3"/>
          <p:cNvSpPr>
            <a:spLocks noGrp="1"/>
          </p:cNvSpPr>
          <p:nvPr>
            <p:ph sz="half" idx="2"/>
          </p:nvPr>
        </p:nvSpPr>
        <p:spPr>
          <a:xfrm>
            <a:off x="432038" y="1883888"/>
            <a:ext cx="3817838" cy="342262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1048640" name="文本占位符 4"/>
          <p:cNvSpPr>
            <a:spLocks noGrp="1"/>
          </p:cNvSpPr>
          <p:nvPr>
            <p:ph type="body" sz="quarter" idx="3"/>
          </p:nvPr>
        </p:nvSpPr>
        <p:spPr>
          <a:xfrm>
            <a:off x="4389395" y="1329723"/>
            <a:ext cx="3819338" cy="55416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5365" indent="0">
              <a:buNone/>
              <a:defRPr sz="1600" b="1"/>
            </a:lvl6pPr>
            <a:lvl7pPr marL="2742565" indent="0">
              <a:buNone/>
              <a:defRPr sz="1600" b="1"/>
            </a:lvl7pPr>
            <a:lvl8pPr marL="3199765" indent="0">
              <a:buNone/>
              <a:defRPr sz="1600" b="1"/>
            </a:lvl8pPr>
            <a:lvl9pPr marL="3656965" indent="0">
              <a:buNone/>
              <a:defRPr sz="1600" b="1"/>
            </a:lvl9pPr>
          </a:lstStyle>
          <a:p>
            <a:pPr lvl="0"/>
            <a:r>
              <a:rPr lang="zh-CN" altLang="en-US" noProof="1" smtClean="0"/>
              <a:t>单击此处编辑母版文本样式</a:t>
            </a:r>
          </a:p>
        </p:txBody>
      </p:sp>
      <p:sp>
        <p:nvSpPr>
          <p:cNvPr id="1048641" name="内容占位符 5"/>
          <p:cNvSpPr>
            <a:spLocks noGrp="1"/>
          </p:cNvSpPr>
          <p:nvPr>
            <p:ph sz="quarter" idx="4"/>
          </p:nvPr>
        </p:nvSpPr>
        <p:spPr>
          <a:xfrm>
            <a:off x="4389395" y="1883888"/>
            <a:ext cx="3819338" cy="342262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1048642" name="日期占位符 3"/>
          <p:cNvSpPr>
            <a:spLocks noGrp="1"/>
          </p:cNvSpPr>
          <p:nvPr>
            <p:ph type="dt" sz="half" idx="10"/>
          </p:nvPr>
        </p:nvSpPr>
        <p:spPr/>
        <p:txBody>
          <a:bodyPr/>
          <a:lstStyle/>
          <a:p>
            <a:endParaRPr lang="zh-CN" altLang="en-US"/>
          </a:p>
        </p:txBody>
      </p:sp>
      <p:sp>
        <p:nvSpPr>
          <p:cNvPr id="1048643" name="页脚占位符 4"/>
          <p:cNvSpPr>
            <a:spLocks noGrp="1"/>
          </p:cNvSpPr>
          <p:nvPr>
            <p:ph type="ftr" sz="quarter" idx="11"/>
          </p:nvPr>
        </p:nvSpPr>
        <p:spPr/>
        <p:txBody>
          <a:bodyPr/>
          <a:lstStyle/>
          <a:p>
            <a:endParaRPr lang="zh-CN" altLang="en-US"/>
          </a:p>
        </p:txBody>
      </p:sp>
      <p:sp>
        <p:nvSpPr>
          <p:cNvPr id="1048644" name="灯片编号占位符 5"/>
          <p:cNvSpPr>
            <a:spLocks noGrp="1"/>
          </p:cNvSpPr>
          <p:nvPr>
            <p:ph type="sldNum" sz="quarter" idx="12"/>
          </p:nvPr>
        </p:nvSpPr>
        <p:spPr/>
        <p:txBody>
          <a:bodyPr/>
          <a:lstStyle/>
          <a:p>
            <a:fld id="{B88ABB0B-DF98-4C13-9605-7B2C0711C511}" type="slidenum">
              <a:rPr lang="zh-CN" altLang="en-US"/>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1048598"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1048599" name="日期占位符 3"/>
          <p:cNvSpPr>
            <a:spLocks noGrp="1"/>
          </p:cNvSpPr>
          <p:nvPr>
            <p:ph type="dt" sz="half" idx="10"/>
          </p:nvPr>
        </p:nvSpPr>
        <p:spPr/>
        <p:txBody>
          <a:bodyPr/>
          <a:lstStyle/>
          <a:p>
            <a:endParaRPr lang="zh-CN" altLang="en-US"/>
          </a:p>
        </p:txBody>
      </p:sp>
      <p:sp>
        <p:nvSpPr>
          <p:cNvPr id="1048600" name="页脚占位符 4"/>
          <p:cNvSpPr>
            <a:spLocks noGrp="1"/>
          </p:cNvSpPr>
          <p:nvPr>
            <p:ph type="ftr" sz="quarter" idx="11"/>
          </p:nvPr>
        </p:nvSpPr>
        <p:spPr/>
        <p:txBody>
          <a:bodyPr/>
          <a:lstStyle/>
          <a:p>
            <a:endParaRPr lang="zh-CN" altLang="en-US"/>
          </a:p>
        </p:txBody>
      </p:sp>
      <p:sp>
        <p:nvSpPr>
          <p:cNvPr id="1048601" name="灯片编号占位符 5"/>
          <p:cNvSpPr>
            <a:spLocks noGrp="1"/>
          </p:cNvSpPr>
          <p:nvPr>
            <p:ph type="sldNum" sz="quarter" idx="12"/>
          </p:nvPr>
        </p:nvSpPr>
        <p:spPr/>
        <p:txBody>
          <a:bodyPr/>
          <a:lstStyle/>
          <a:p>
            <a:fld id="{6410A447-D444-4E38-ADD7-8DD7464AC032}" type="slidenum">
              <a:rPr lang="zh-CN" altLang="en-US"/>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1048581" name="日期占位符 3"/>
          <p:cNvSpPr>
            <a:spLocks noGrp="1"/>
          </p:cNvSpPr>
          <p:nvPr>
            <p:ph type="dt" sz="half" idx="10"/>
          </p:nvPr>
        </p:nvSpPr>
        <p:spPr/>
        <p:txBody>
          <a:bodyPr/>
          <a:lstStyle/>
          <a:p>
            <a:endParaRPr lang="zh-CN" altLang="en-US"/>
          </a:p>
        </p:txBody>
      </p:sp>
      <p:sp>
        <p:nvSpPr>
          <p:cNvPr id="1048582" name="页脚占位符 4"/>
          <p:cNvSpPr>
            <a:spLocks noGrp="1"/>
          </p:cNvSpPr>
          <p:nvPr>
            <p:ph type="ftr" sz="quarter" idx="11"/>
          </p:nvPr>
        </p:nvSpPr>
        <p:spPr/>
        <p:txBody>
          <a:bodyPr/>
          <a:lstStyle/>
          <a:p>
            <a:endParaRPr lang="zh-CN" altLang="en-US"/>
          </a:p>
        </p:txBody>
      </p:sp>
      <p:sp>
        <p:nvSpPr>
          <p:cNvPr id="1048583" name="灯片编号占位符 5"/>
          <p:cNvSpPr>
            <a:spLocks noGrp="1"/>
          </p:cNvSpPr>
          <p:nvPr>
            <p:ph type="sldNum" sz="quarter" idx="12"/>
          </p:nvPr>
        </p:nvSpPr>
        <p:spPr/>
        <p:txBody>
          <a:bodyPr/>
          <a:lstStyle/>
          <a:p>
            <a:fld id="{A01D8965-409B-4736-9418-BD94F3FC13D3}" type="slidenum">
              <a:rPr lang="zh-CN" altLang="en-US"/>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1048645" name="标题 1"/>
          <p:cNvSpPr>
            <a:spLocks noGrp="1"/>
          </p:cNvSpPr>
          <p:nvPr>
            <p:ph type="title"/>
          </p:nvPr>
        </p:nvSpPr>
        <p:spPr>
          <a:xfrm>
            <a:off x="432044" y="236517"/>
            <a:ext cx="2842751" cy="1006572"/>
          </a:xfrm>
        </p:spPr>
        <p:txBody>
          <a:bodyPr anchor="b"/>
          <a:lstStyle>
            <a:lvl1pPr algn="l">
              <a:defRPr sz="2000" b="1"/>
            </a:lvl1pPr>
          </a:lstStyle>
          <a:p>
            <a:r>
              <a:rPr lang="zh-CN" altLang="en-US" noProof="1" smtClean="0"/>
              <a:t>单击此处编辑母版标题样式</a:t>
            </a:r>
            <a:endParaRPr lang="zh-CN" altLang="en-US" noProof="1"/>
          </a:p>
        </p:txBody>
      </p:sp>
      <p:sp>
        <p:nvSpPr>
          <p:cNvPr id="1048646" name="内容占位符 2"/>
          <p:cNvSpPr>
            <a:spLocks noGrp="1"/>
          </p:cNvSpPr>
          <p:nvPr>
            <p:ph idx="1"/>
          </p:nvPr>
        </p:nvSpPr>
        <p:spPr>
          <a:xfrm>
            <a:off x="3378299" y="236527"/>
            <a:ext cx="4830427" cy="506998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1048647" name="文本占位符 3"/>
          <p:cNvSpPr>
            <a:spLocks noGrp="1"/>
          </p:cNvSpPr>
          <p:nvPr>
            <p:ph type="body" sz="half" idx="2"/>
          </p:nvPr>
        </p:nvSpPr>
        <p:spPr>
          <a:xfrm>
            <a:off x="432044" y="1243093"/>
            <a:ext cx="2842751" cy="406341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5365" indent="0">
              <a:buNone/>
              <a:defRPr sz="900"/>
            </a:lvl6pPr>
            <a:lvl7pPr marL="2742565" indent="0">
              <a:buNone/>
              <a:defRPr sz="900"/>
            </a:lvl7pPr>
            <a:lvl8pPr marL="3199765" indent="0">
              <a:buNone/>
              <a:defRPr sz="900"/>
            </a:lvl8pPr>
            <a:lvl9pPr marL="3656965" indent="0">
              <a:buNone/>
              <a:defRPr sz="900"/>
            </a:lvl9pPr>
          </a:lstStyle>
          <a:p>
            <a:pPr lvl="0"/>
            <a:r>
              <a:rPr lang="zh-CN" altLang="en-US" noProof="1" smtClean="0"/>
              <a:t>单击此处编辑母版文本样式</a:t>
            </a:r>
          </a:p>
        </p:txBody>
      </p:sp>
      <p:sp>
        <p:nvSpPr>
          <p:cNvPr id="1048648" name="日期占位符 3"/>
          <p:cNvSpPr>
            <a:spLocks noGrp="1"/>
          </p:cNvSpPr>
          <p:nvPr>
            <p:ph type="dt" sz="half" idx="10"/>
          </p:nvPr>
        </p:nvSpPr>
        <p:spPr/>
        <p:txBody>
          <a:bodyPr/>
          <a:lstStyle/>
          <a:p>
            <a:endParaRPr lang="zh-CN" altLang="en-US"/>
          </a:p>
        </p:txBody>
      </p:sp>
      <p:sp>
        <p:nvSpPr>
          <p:cNvPr id="1048649" name="页脚占位符 4"/>
          <p:cNvSpPr>
            <a:spLocks noGrp="1"/>
          </p:cNvSpPr>
          <p:nvPr>
            <p:ph type="ftr" sz="quarter" idx="11"/>
          </p:nvPr>
        </p:nvSpPr>
        <p:spPr/>
        <p:txBody>
          <a:bodyPr/>
          <a:lstStyle/>
          <a:p>
            <a:endParaRPr lang="zh-CN" altLang="en-US"/>
          </a:p>
        </p:txBody>
      </p:sp>
      <p:sp>
        <p:nvSpPr>
          <p:cNvPr id="1048650" name="灯片编号占位符 5"/>
          <p:cNvSpPr>
            <a:spLocks noGrp="1"/>
          </p:cNvSpPr>
          <p:nvPr>
            <p:ph type="sldNum" sz="quarter" idx="12"/>
          </p:nvPr>
        </p:nvSpPr>
        <p:spPr/>
        <p:txBody>
          <a:bodyPr/>
          <a:lstStyle/>
          <a:p>
            <a:fld id="{BDACA9FA-12EF-49CB-90D3-8A8AF9560589}" type="slidenum">
              <a:rPr lang="zh-CN" altLang="en-US"/>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1048615" name="标题 1"/>
          <p:cNvSpPr>
            <a:spLocks noGrp="1"/>
          </p:cNvSpPr>
          <p:nvPr>
            <p:ph type="title"/>
          </p:nvPr>
        </p:nvSpPr>
        <p:spPr>
          <a:xfrm>
            <a:off x="1693650" y="4158301"/>
            <a:ext cx="5184458" cy="490911"/>
          </a:xfrm>
        </p:spPr>
        <p:txBody>
          <a:bodyPr anchor="b"/>
          <a:lstStyle>
            <a:lvl1pPr algn="l">
              <a:defRPr sz="2000" b="1"/>
            </a:lvl1pPr>
          </a:lstStyle>
          <a:p>
            <a:r>
              <a:rPr lang="zh-CN" altLang="en-US" noProof="1" smtClean="0"/>
              <a:t>单击此处编辑母版标题样式</a:t>
            </a:r>
            <a:endParaRPr lang="zh-CN" altLang="en-US" noProof="1"/>
          </a:p>
        </p:txBody>
      </p:sp>
      <p:sp>
        <p:nvSpPr>
          <p:cNvPr id="1048616" name="图片占位符 2"/>
          <p:cNvSpPr>
            <a:spLocks noGrp="1"/>
          </p:cNvSpPr>
          <p:nvPr>
            <p:ph type="pic" idx="1"/>
          </p:nvPr>
        </p:nvSpPr>
        <p:spPr>
          <a:xfrm>
            <a:off x="1693650" y="530789"/>
            <a:ext cx="5184458" cy="356425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5365" indent="0">
              <a:buNone/>
              <a:defRPr sz="2000"/>
            </a:lvl6pPr>
            <a:lvl7pPr marL="2742565" indent="0">
              <a:buNone/>
              <a:defRPr sz="2000"/>
            </a:lvl7pPr>
            <a:lvl8pPr marL="3199765" indent="0">
              <a:buNone/>
              <a:defRPr sz="2000"/>
            </a:lvl8pPr>
            <a:lvl9pPr marL="3656965" indent="0">
              <a:buNone/>
              <a:defRPr sz="2000"/>
            </a:lvl9pPr>
          </a:lstStyle>
          <a:p>
            <a:pPr lvl="0"/>
            <a:r>
              <a:rPr lang="zh-CN" altLang="en-US" noProof="1" smtClean="0"/>
              <a:t>单击图标添加图片</a:t>
            </a:r>
            <a:endParaRPr lang="zh-CN" altLang="en-US" noProof="1"/>
          </a:p>
        </p:txBody>
      </p:sp>
      <p:sp>
        <p:nvSpPr>
          <p:cNvPr id="1048617" name="文本占位符 3"/>
          <p:cNvSpPr>
            <a:spLocks noGrp="1"/>
          </p:cNvSpPr>
          <p:nvPr>
            <p:ph type="body" sz="half" idx="2"/>
          </p:nvPr>
        </p:nvSpPr>
        <p:spPr>
          <a:xfrm>
            <a:off x="1693650" y="4649218"/>
            <a:ext cx="5184458" cy="697174"/>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5365" indent="0">
              <a:buNone/>
              <a:defRPr sz="900"/>
            </a:lvl6pPr>
            <a:lvl7pPr marL="2742565" indent="0">
              <a:buNone/>
              <a:defRPr sz="900"/>
            </a:lvl7pPr>
            <a:lvl8pPr marL="3199765" indent="0">
              <a:buNone/>
              <a:defRPr sz="900"/>
            </a:lvl8pPr>
            <a:lvl9pPr marL="3656965" indent="0">
              <a:buNone/>
              <a:defRPr sz="900"/>
            </a:lvl9pPr>
          </a:lstStyle>
          <a:p>
            <a:pPr lvl="0"/>
            <a:r>
              <a:rPr lang="zh-CN" altLang="en-US" noProof="1" smtClean="0"/>
              <a:t>单击此处编辑母版文本样式</a:t>
            </a:r>
          </a:p>
        </p:txBody>
      </p:sp>
      <p:sp>
        <p:nvSpPr>
          <p:cNvPr id="1048618" name="日期占位符 3"/>
          <p:cNvSpPr>
            <a:spLocks noGrp="1"/>
          </p:cNvSpPr>
          <p:nvPr>
            <p:ph type="dt" sz="half" idx="10"/>
          </p:nvPr>
        </p:nvSpPr>
        <p:spPr/>
        <p:txBody>
          <a:bodyPr/>
          <a:lstStyle/>
          <a:p>
            <a:endParaRPr lang="zh-CN" altLang="en-US"/>
          </a:p>
        </p:txBody>
      </p:sp>
      <p:sp>
        <p:nvSpPr>
          <p:cNvPr id="1048619" name="页脚占位符 4"/>
          <p:cNvSpPr>
            <a:spLocks noGrp="1"/>
          </p:cNvSpPr>
          <p:nvPr>
            <p:ph type="ftr" sz="quarter" idx="11"/>
          </p:nvPr>
        </p:nvSpPr>
        <p:spPr/>
        <p:txBody>
          <a:bodyPr/>
          <a:lstStyle/>
          <a:p>
            <a:endParaRPr lang="zh-CN" altLang="en-US"/>
          </a:p>
        </p:txBody>
      </p:sp>
      <p:sp>
        <p:nvSpPr>
          <p:cNvPr id="1048620" name="灯片编号占位符 5"/>
          <p:cNvSpPr>
            <a:spLocks noGrp="1"/>
          </p:cNvSpPr>
          <p:nvPr>
            <p:ph type="sldNum" sz="quarter" idx="12"/>
          </p:nvPr>
        </p:nvSpPr>
        <p:spPr/>
        <p:txBody>
          <a:bodyPr/>
          <a:lstStyle/>
          <a:p>
            <a:fld id="{9F416314-14C3-4B08-B677-206DD756B73C}" type="slidenum">
              <a:rPr lang="zh-CN" altLang="en-US"/>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1048621"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1048622" name="竖排文字占位符 2"/>
          <p:cNvSpPr>
            <a:spLocks noGrp="1"/>
          </p:cNvSpPr>
          <p:nvPr>
            <p:ph type="body" orient="vert" idx="1"/>
          </p:nvPr>
        </p:nvSpPr>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1048623" name="日期占位符 3"/>
          <p:cNvSpPr>
            <a:spLocks noGrp="1"/>
          </p:cNvSpPr>
          <p:nvPr>
            <p:ph type="dt" sz="half" idx="10"/>
          </p:nvPr>
        </p:nvSpPr>
        <p:spPr/>
        <p:txBody>
          <a:bodyPr/>
          <a:lstStyle/>
          <a:p>
            <a:endParaRPr lang="zh-CN" altLang="en-US"/>
          </a:p>
        </p:txBody>
      </p:sp>
      <p:sp>
        <p:nvSpPr>
          <p:cNvPr id="1048624" name="页脚占位符 4"/>
          <p:cNvSpPr>
            <a:spLocks noGrp="1"/>
          </p:cNvSpPr>
          <p:nvPr>
            <p:ph type="ftr" sz="quarter" idx="11"/>
          </p:nvPr>
        </p:nvSpPr>
        <p:spPr/>
        <p:txBody>
          <a:bodyPr/>
          <a:lstStyle/>
          <a:p>
            <a:endParaRPr lang="zh-CN" altLang="en-US"/>
          </a:p>
        </p:txBody>
      </p:sp>
      <p:sp>
        <p:nvSpPr>
          <p:cNvPr id="1048625" name="灯片编号占位符 5"/>
          <p:cNvSpPr>
            <a:spLocks noGrp="1"/>
          </p:cNvSpPr>
          <p:nvPr>
            <p:ph type="sldNum" sz="quarter" idx="12"/>
          </p:nvPr>
        </p:nvSpPr>
        <p:spPr/>
        <p:txBody>
          <a:bodyPr/>
          <a:lstStyle/>
          <a:p>
            <a:fld id="{81F39083-3954-45D9-9EF5-975BA40E9B99}" type="slidenum">
              <a:rPr lang="zh-CN" altLang="en-US"/>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1048605" name="竖排标题 1"/>
          <p:cNvSpPr>
            <a:spLocks noGrp="1"/>
          </p:cNvSpPr>
          <p:nvPr>
            <p:ph type="title" orient="vert"/>
          </p:nvPr>
        </p:nvSpPr>
        <p:spPr>
          <a:xfrm>
            <a:off x="6264553" y="178767"/>
            <a:ext cx="1944172" cy="3800771"/>
          </a:xfrm>
        </p:spPr>
        <p:txBody>
          <a:bodyPr vert="eaVert"/>
          <a:lstStyle/>
          <a:p>
            <a:r>
              <a:rPr lang="zh-CN" altLang="en-US" noProof="1" smtClean="0"/>
              <a:t>单击此处编辑母版标题样式</a:t>
            </a:r>
            <a:endParaRPr lang="zh-CN" altLang="en-US" noProof="1"/>
          </a:p>
        </p:txBody>
      </p:sp>
      <p:sp>
        <p:nvSpPr>
          <p:cNvPr id="1048606" name="竖排文字占位符 2"/>
          <p:cNvSpPr>
            <a:spLocks noGrp="1"/>
          </p:cNvSpPr>
          <p:nvPr>
            <p:ph type="body" orient="vert" idx="1"/>
          </p:nvPr>
        </p:nvSpPr>
        <p:spPr>
          <a:xfrm>
            <a:off x="432038" y="178767"/>
            <a:ext cx="5688502" cy="3800771"/>
          </a:xfrm>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1048607" name="日期占位符 3"/>
          <p:cNvSpPr>
            <a:spLocks noGrp="1"/>
          </p:cNvSpPr>
          <p:nvPr>
            <p:ph type="dt" sz="half" idx="10"/>
          </p:nvPr>
        </p:nvSpPr>
        <p:spPr/>
        <p:txBody>
          <a:bodyPr/>
          <a:lstStyle/>
          <a:p>
            <a:endParaRPr lang="zh-CN" altLang="en-US"/>
          </a:p>
        </p:txBody>
      </p:sp>
      <p:sp>
        <p:nvSpPr>
          <p:cNvPr id="1048608" name="页脚占位符 4"/>
          <p:cNvSpPr>
            <a:spLocks noGrp="1"/>
          </p:cNvSpPr>
          <p:nvPr>
            <p:ph type="ftr" sz="quarter" idx="11"/>
          </p:nvPr>
        </p:nvSpPr>
        <p:spPr/>
        <p:txBody>
          <a:bodyPr/>
          <a:lstStyle/>
          <a:p>
            <a:endParaRPr lang="zh-CN" altLang="en-US"/>
          </a:p>
        </p:txBody>
      </p:sp>
      <p:sp>
        <p:nvSpPr>
          <p:cNvPr id="1048609" name="灯片编号占位符 5"/>
          <p:cNvSpPr>
            <a:spLocks noGrp="1"/>
          </p:cNvSpPr>
          <p:nvPr>
            <p:ph type="sldNum" sz="quarter" idx="12"/>
          </p:nvPr>
        </p:nvSpPr>
        <p:spPr/>
        <p:txBody>
          <a:bodyPr/>
          <a:lstStyle/>
          <a:p>
            <a:fld id="{37AD27A1-5241-431B-8F81-A6FD38984503}" type="slidenum">
              <a:rPr lang="zh-CN" altLang="en-US"/>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和内容">
    <p:bg bwMode="auto">
      <p:bgPr>
        <a:solidFill>
          <a:srgbClr val="FCFCFC"/>
        </a:solidFill>
        <a:effectLst/>
      </p:bgPr>
    </p:bg>
    <p:spTree>
      <p:nvGrpSpPr>
        <p:cNvPr id="1" name=""/>
        <p:cNvGrpSpPr/>
        <p:nvPr/>
      </p:nvGrpSpPr>
      <p:grpSpPr>
        <a:xfrm>
          <a:off x="0" y="0"/>
          <a:ext cx="0" cy="0"/>
          <a:chOff x="0" y="0"/>
          <a:chExt cx="0" cy="0"/>
        </a:xfrm>
      </p:grpSpPr>
      <p:sp>
        <p:nvSpPr>
          <p:cNvPr id="1048602" name="日期占位符 1"/>
          <p:cNvSpPr>
            <a:spLocks noGrp="1"/>
          </p:cNvSpPr>
          <p:nvPr>
            <p:ph type="dt" sz="half" idx="10"/>
          </p:nvPr>
        </p:nvSpPr>
        <p:spPr/>
        <p:txBody>
          <a:bodyPr/>
          <a:lstStyle/>
          <a:p>
            <a:endParaRPr lang="zh-CN" altLang="en-US"/>
          </a:p>
        </p:txBody>
      </p:sp>
      <p:sp>
        <p:nvSpPr>
          <p:cNvPr id="1048603" name="页脚占位符 2"/>
          <p:cNvSpPr>
            <a:spLocks noGrp="1"/>
          </p:cNvSpPr>
          <p:nvPr>
            <p:ph type="ftr" sz="quarter" idx="11"/>
          </p:nvPr>
        </p:nvSpPr>
        <p:spPr/>
        <p:txBody>
          <a:bodyPr/>
          <a:lstStyle/>
          <a:p>
            <a:endParaRPr lang="zh-CN" altLang="en-US"/>
          </a:p>
        </p:txBody>
      </p:sp>
      <p:sp>
        <p:nvSpPr>
          <p:cNvPr id="1048604" name="灯片编号占位符 3"/>
          <p:cNvSpPr>
            <a:spLocks noGrp="1"/>
          </p:cNvSpPr>
          <p:nvPr>
            <p:ph type="sldNum" sz="quarter" idx="12"/>
          </p:nvPr>
        </p:nvSpPr>
        <p:spPr/>
        <p:txBody>
          <a:bodyPr/>
          <a:lstStyle/>
          <a:p>
            <a:fld id="{383D89DB-C536-4507-AE02-86ED25FD8580}" type="slidenum">
              <a:rPr lang="zh-CN" altLang="en-US"/>
              <a:t>‹#›</a:t>
            </a:fld>
            <a:endParaRPr lang="zh-CN" altLang="en-US"/>
          </a:p>
        </p:txBody>
      </p:sp>
    </p:spTree>
  </p:cSld>
  <p:clrMapOvr>
    <a:masterClrMapping/>
  </p:clrMapOvr>
  <p:transition spd="med" advClick="0" advTm="0">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标题幻灯片">
    <p:bg bwMode="auto">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1668148" y="1724374"/>
            <a:ext cx="6804601" cy="561040"/>
          </a:xfrm>
        </p:spPr>
        <p:txBody>
          <a:bodyPr lIns="90170" tIns="46990" rIns="90170" bIns="46990">
            <a:normAutofit/>
          </a:bodyPr>
          <a:lstStyle>
            <a:lvl1pPr algn="l">
              <a:buFont typeface="Arial" panose="020B0604020202020204" pitchFamily="34" charset="0"/>
              <a:buNone/>
              <a:defRPr b="1">
                <a:sym typeface="Arial" panose="020B0604020202020204" pitchFamily="34" charset="0"/>
              </a:defRPr>
            </a:lvl1pPr>
          </a:lstStyle>
          <a:p>
            <a:pPr lvl="0"/>
            <a:r>
              <a:rPr lang="zh-CN" altLang="en-US" noProof="0" smtClean="0">
                <a:sym typeface="Arial" panose="020B0604020202020204" pitchFamily="34" charset="0"/>
              </a:rPr>
              <a:t>单击此处编辑母版标题样式</a:t>
            </a:r>
            <a:endParaRPr lang="zh-CN" altLang="zh-CN" noProof="0" dirty="0" smtClean="0">
              <a:sym typeface="Arial" panose="020B0604020202020204" pitchFamily="34" charset="0"/>
            </a:endParaRPr>
          </a:p>
        </p:txBody>
      </p:sp>
      <p:sp>
        <p:nvSpPr>
          <p:cNvPr id="2051" name="Rectangle 3"/>
          <p:cNvSpPr>
            <a:spLocks noGrp="1" noChangeArrowheads="1"/>
          </p:cNvSpPr>
          <p:nvPr>
            <p:ph type="subTitle" idx="1"/>
          </p:nvPr>
        </p:nvSpPr>
        <p:spPr>
          <a:xfrm>
            <a:off x="1666649" y="2347294"/>
            <a:ext cx="6804601" cy="499162"/>
          </a:xfrm>
        </p:spPr>
        <p:txBody>
          <a:bodyPr>
            <a:normAutofit/>
          </a:bodyPr>
          <a:lstStyle>
            <a:lvl1pPr marL="0" indent="0">
              <a:buFontTx/>
              <a:buNone/>
              <a:defRPr/>
            </a:lvl1pPr>
          </a:lstStyle>
          <a:p>
            <a:pPr lvl="0"/>
            <a:r>
              <a:rPr lang="zh-CN" altLang="en-US" noProof="0" smtClean="0"/>
              <a:t>单击此处编辑母版副标题样式</a:t>
            </a:r>
            <a:endParaRPr lang="zh-CN" altLang="zh-CN" noProof="0" dirty="0" smtClean="0"/>
          </a:p>
        </p:txBody>
      </p:sp>
      <p:sp>
        <p:nvSpPr>
          <p:cNvPr id="2052" name="Line 4"/>
          <p:cNvSpPr>
            <a:spLocks noChangeShapeType="1"/>
          </p:cNvSpPr>
          <p:nvPr/>
        </p:nvSpPr>
        <p:spPr bwMode="auto">
          <a:xfrm>
            <a:off x="1530136" y="1786257"/>
            <a:ext cx="1501" cy="996946"/>
          </a:xfrm>
          <a:prstGeom prst="line">
            <a:avLst/>
          </a:prstGeom>
          <a:noFill/>
          <a:ln w="69850" cap="flat" cmpd="sng">
            <a:solidFill>
              <a:srgbClr val="FF425D"/>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 name="日期占位符 1"/>
          <p:cNvSpPr>
            <a:spLocks noGrp="1"/>
          </p:cNvSpPr>
          <p:nvPr>
            <p:ph type="dt" sz="half" idx="10"/>
          </p:nvPr>
        </p:nvSpPr>
        <p:spPr/>
        <p:txBody>
          <a:bodyPr/>
          <a:lstStyle/>
          <a:p>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A4BDAE3-0A80-4E98-B4E1-0227BFD53E2D}" type="slidenum">
              <a:rPr lang="zh-CN" altLang="en-US" smtClean="0"/>
              <a:t>‹#›</a:t>
            </a:fld>
            <a:endParaRPr lang="zh-CN" alt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dirty="0"/>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dirty="0"/>
          </a:p>
        </p:txBody>
      </p:sp>
      <p:sp>
        <p:nvSpPr>
          <p:cNvPr id="4" name="日期占位符 3"/>
          <p:cNvSpPr>
            <a:spLocks noGrp="1"/>
          </p:cNvSpPr>
          <p:nvPr>
            <p:ph type="dt" sz="half" idx="10"/>
          </p:nvPr>
        </p:nvSpPr>
        <p:spPr/>
        <p:txBody>
          <a:bodyPr/>
          <a:lstStyle/>
          <a:p>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60C05BD-CE8F-4AB6-B6B0-12BF42D89660}" type="slidenum">
              <a:rPr lang="zh-CN" altLang="en-US" smtClean="0"/>
              <a:t>‹#›</a:t>
            </a:fld>
            <a:endParaRPr lang="zh-CN" alt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节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3639932" y="2970274"/>
            <a:ext cx="4422438" cy="561300"/>
          </a:xfrm>
        </p:spPr>
        <p:txBody>
          <a:bodyPr anchor="b"/>
          <a:lstStyle>
            <a:lvl1pPr algn="l">
              <a:defRPr sz="3600"/>
            </a:lvl1pPr>
          </a:lstStyle>
          <a:p>
            <a:r>
              <a:rPr lang="zh-CN" altLang="en-US" dirty="0" smtClean="0"/>
              <a:t>编辑标题</a:t>
            </a:r>
            <a:endParaRPr lang="zh-CN" altLang="en-US" dirty="0"/>
          </a:p>
        </p:txBody>
      </p:sp>
      <p:sp>
        <p:nvSpPr>
          <p:cNvPr id="3" name="文本占位符 2"/>
          <p:cNvSpPr>
            <a:spLocks noGrp="1"/>
          </p:cNvSpPr>
          <p:nvPr>
            <p:ph type="body" idx="1"/>
          </p:nvPr>
        </p:nvSpPr>
        <p:spPr>
          <a:xfrm>
            <a:off x="3639932" y="3531577"/>
            <a:ext cx="4422438" cy="2117348"/>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CN" altLang="en-US" smtClean="0"/>
              <a:t>单击此处编辑母版文本样式</a:t>
            </a:r>
          </a:p>
        </p:txBody>
      </p:sp>
      <p:grpSp>
        <p:nvGrpSpPr>
          <p:cNvPr id="8" name="Group 6"/>
          <p:cNvGrpSpPr/>
          <p:nvPr/>
        </p:nvGrpSpPr>
        <p:grpSpPr bwMode="auto">
          <a:xfrm>
            <a:off x="790573" y="1663870"/>
            <a:ext cx="2449710" cy="1059377"/>
            <a:chOff x="0" y="0"/>
            <a:chExt cx="4082" cy="1927"/>
          </a:xfrm>
        </p:grpSpPr>
        <p:sp>
          <p:nvSpPr>
            <p:cNvPr id="9" name="Rectangle 7" descr="#wm#_55_07_*Z"/>
            <p:cNvSpPr>
              <a:spLocks noChangeArrowheads="1"/>
            </p:cNvSpPr>
            <p:nvPr/>
          </p:nvSpPr>
          <p:spPr bwMode="auto">
            <a:xfrm rot="4080000">
              <a:off x="2598" y="1464"/>
              <a:ext cx="452" cy="453"/>
            </a:xfrm>
            <a:prstGeom prst="rect">
              <a:avLst/>
            </a:prstGeom>
            <a:solidFill>
              <a:srgbClr val="C7EDE9">
                <a:alpha val="70000"/>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sp>
          <p:nvSpPr>
            <p:cNvPr id="10" name="Rectangle 8" descr="#wm#_55_07_*Z"/>
            <p:cNvSpPr>
              <a:spLocks noChangeArrowheads="1"/>
            </p:cNvSpPr>
            <p:nvPr/>
          </p:nvSpPr>
          <p:spPr bwMode="auto">
            <a:xfrm rot="900000">
              <a:off x="2041" y="0"/>
              <a:ext cx="568" cy="567"/>
            </a:xfrm>
            <a:prstGeom prst="rect">
              <a:avLst/>
            </a:prstGeom>
            <a:solidFill>
              <a:srgbClr val="AFD7ED">
                <a:alpha val="70000"/>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sp>
          <p:nvSpPr>
            <p:cNvPr id="11" name="Rectangle 9" descr="#wm#_55_07_*Z"/>
            <p:cNvSpPr>
              <a:spLocks noChangeArrowheads="1"/>
            </p:cNvSpPr>
            <p:nvPr/>
          </p:nvSpPr>
          <p:spPr bwMode="auto">
            <a:xfrm rot="5280000">
              <a:off x="0" y="0"/>
              <a:ext cx="340" cy="340"/>
            </a:xfrm>
            <a:prstGeom prst="rect">
              <a:avLst/>
            </a:prstGeom>
            <a:solidFill>
              <a:srgbClr val="93E0FF">
                <a:alpha val="70000"/>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sp>
          <p:nvSpPr>
            <p:cNvPr id="12" name="Rectangle 10" descr="#wm#_55_07_*Z"/>
            <p:cNvSpPr>
              <a:spLocks noChangeArrowheads="1"/>
            </p:cNvSpPr>
            <p:nvPr/>
          </p:nvSpPr>
          <p:spPr bwMode="auto">
            <a:xfrm rot="720000">
              <a:off x="680" y="908"/>
              <a:ext cx="680" cy="680"/>
            </a:xfrm>
            <a:prstGeom prst="rect">
              <a:avLst/>
            </a:prstGeom>
            <a:solidFill>
              <a:srgbClr val="5CA7BA">
                <a:alpha val="70000"/>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sp>
          <p:nvSpPr>
            <p:cNvPr id="13" name="Rectangle 11" descr="#wm#_55_07_*Z"/>
            <p:cNvSpPr>
              <a:spLocks noChangeArrowheads="1"/>
            </p:cNvSpPr>
            <p:nvPr/>
          </p:nvSpPr>
          <p:spPr bwMode="auto">
            <a:xfrm rot="4680000">
              <a:off x="3742" y="454"/>
              <a:ext cx="340" cy="340"/>
            </a:xfrm>
            <a:prstGeom prst="rect">
              <a:avLst/>
            </a:prstGeom>
            <a:solidFill>
              <a:srgbClr val="93E0FF">
                <a:alpha val="70000"/>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grpSp>
      <p:sp>
        <p:nvSpPr>
          <p:cNvPr id="4" name="日期占位符 3"/>
          <p:cNvSpPr>
            <a:spLocks noGrp="1"/>
          </p:cNvSpPr>
          <p:nvPr>
            <p:ph type="dt" sz="half" idx="10"/>
          </p:nvPr>
        </p:nvSpPr>
        <p:spPr/>
        <p:txBody>
          <a:bodyPr/>
          <a:lstStyle/>
          <a:p>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69C7C48-6363-4986-A3D3-2C79AB2EDBB8}" type="slidenum">
              <a:rPr lang="zh-CN" altLang="en-US" smtClean="0"/>
              <a:t>‹#›</a:t>
            </a:fld>
            <a:endParaRPr lang="zh-CN" alt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16914" y="537643"/>
            <a:ext cx="7776687" cy="732094"/>
          </a:xfrm>
        </p:spPr>
        <p:txBody>
          <a:bodyPr/>
          <a:lstStyle/>
          <a:p>
            <a:r>
              <a:rPr lang="zh-CN" altLang="en-US" smtClean="0"/>
              <a:t>单击此处编辑母版标题样式</a:t>
            </a:r>
            <a:endParaRPr lang="zh-CN" altLang="en-US" dirty="0"/>
          </a:p>
        </p:txBody>
      </p:sp>
      <p:sp>
        <p:nvSpPr>
          <p:cNvPr id="3" name="内容占位符 2"/>
          <p:cNvSpPr>
            <a:spLocks noGrp="1"/>
          </p:cNvSpPr>
          <p:nvPr>
            <p:ph sz="half" idx="1"/>
          </p:nvPr>
        </p:nvSpPr>
        <p:spPr>
          <a:xfrm>
            <a:off x="432039" y="1386102"/>
            <a:ext cx="3816337" cy="3920406"/>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dirty="0"/>
          </a:p>
        </p:txBody>
      </p:sp>
      <p:sp>
        <p:nvSpPr>
          <p:cNvPr id="4" name="内容占位符 3"/>
          <p:cNvSpPr>
            <a:spLocks noGrp="1"/>
          </p:cNvSpPr>
          <p:nvPr>
            <p:ph sz="half" idx="2"/>
          </p:nvPr>
        </p:nvSpPr>
        <p:spPr>
          <a:xfrm>
            <a:off x="4392389" y="1386102"/>
            <a:ext cx="3816337" cy="3920406"/>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dirty="0"/>
          </a:p>
        </p:txBody>
      </p:sp>
      <p:sp>
        <p:nvSpPr>
          <p:cNvPr id="5" name="日期占位符 4"/>
          <p:cNvSpPr>
            <a:spLocks noGrp="1"/>
          </p:cNvSpPr>
          <p:nvPr>
            <p:ph type="dt" sz="half" idx="10"/>
          </p:nvPr>
        </p:nvSpPr>
        <p:spPr/>
        <p:txBody>
          <a:bodyPr/>
          <a:lstStyle/>
          <a:p>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360FA10-783C-490B-9A32-E206894A3A79}" type="slidenum">
              <a:rPr lang="zh-CN" altLang="en-US" smtClean="0"/>
              <a:t>‹#›</a:t>
            </a:fld>
            <a:endParaRPr lang="zh-CN" alt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595554" y="316273"/>
            <a:ext cx="7452658" cy="1148207"/>
          </a:xfrm>
        </p:spPr>
        <p:txBody>
          <a:bodyPr/>
          <a:lstStyle/>
          <a:p>
            <a:r>
              <a:rPr lang="zh-CN" altLang="en-US" smtClean="0"/>
              <a:t>单击此处编辑母版标题样式</a:t>
            </a:r>
            <a:endParaRPr lang="zh-CN" altLang="en-US" dirty="0"/>
          </a:p>
        </p:txBody>
      </p:sp>
      <p:sp>
        <p:nvSpPr>
          <p:cNvPr id="3" name="文本占位符 2"/>
          <p:cNvSpPr>
            <a:spLocks noGrp="1"/>
          </p:cNvSpPr>
          <p:nvPr>
            <p:ph type="body" idx="1"/>
          </p:nvPr>
        </p:nvSpPr>
        <p:spPr>
          <a:xfrm>
            <a:off x="595557" y="1456230"/>
            <a:ext cx="3655822" cy="71367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595557" y="2169909"/>
            <a:ext cx="3655822" cy="31916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dirty="0"/>
          </a:p>
        </p:txBody>
      </p:sp>
      <p:sp>
        <p:nvSpPr>
          <p:cNvPr id="5" name="文本占位符 4"/>
          <p:cNvSpPr>
            <a:spLocks noGrp="1"/>
          </p:cNvSpPr>
          <p:nvPr>
            <p:ph type="body" sz="quarter" idx="3"/>
          </p:nvPr>
        </p:nvSpPr>
        <p:spPr>
          <a:xfrm>
            <a:off x="4374388" y="1456230"/>
            <a:ext cx="3673825" cy="71367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374388" y="2169909"/>
            <a:ext cx="3673825" cy="31916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dirty="0"/>
          </a:p>
        </p:txBody>
      </p:sp>
      <p:sp>
        <p:nvSpPr>
          <p:cNvPr id="7" name="日期占位符 6"/>
          <p:cNvSpPr>
            <a:spLocks noGrp="1"/>
          </p:cNvSpPr>
          <p:nvPr>
            <p:ph type="dt" sz="half" idx="10"/>
          </p:nvPr>
        </p:nvSpPr>
        <p:spPr/>
        <p:txBody>
          <a:bodyPr/>
          <a:lstStyle/>
          <a:p>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B88ABB0B-DF98-4C13-9605-7B2C0711C511}" type="slidenum">
              <a:rPr lang="zh-CN" altLang="en-US" smtClean="0"/>
              <a:t>‹#›</a:t>
            </a:fld>
            <a:endParaRPr lang="zh-CN" alt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仅标题">
    <p:spTree>
      <p:nvGrpSpPr>
        <p:cNvPr id="1" name=""/>
        <p:cNvGrpSpPr/>
        <p:nvPr/>
      </p:nvGrpSpPr>
      <p:grpSpPr>
        <a:xfrm>
          <a:off x="0" y="0"/>
          <a:ext cx="0" cy="0"/>
          <a:chOff x="0" y="0"/>
          <a:chExt cx="0" cy="0"/>
        </a:xfrm>
      </p:grpSpPr>
      <p:sp>
        <p:nvSpPr>
          <p:cNvPr id="2" name="Line 4" descr="#wm#_55_42_*Z"/>
          <p:cNvSpPr>
            <a:spLocks noChangeShapeType="1"/>
          </p:cNvSpPr>
          <p:nvPr>
            <p:custDataLst>
              <p:tags r:id="rId1"/>
            </p:custDataLst>
          </p:nvPr>
        </p:nvSpPr>
        <p:spPr bwMode="auto">
          <a:xfrm>
            <a:off x="2242698" y="3316739"/>
            <a:ext cx="0" cy="809934"/>
          </a:xfrm>
          <a:prstGeom prst="line">
            <a:avLst/>
          </a:prstGeom>
          <a:noFill/>
          <a:ln w="69850" cmpd="sng">
            <a:solidFill>
              <a:srgbClr val="FF425D"/>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ormAutofit fontScale="25000" lnSpcReduction="20000"/>
          </a:bodyPr>
          <a:lstStyle/>
          <a:p>
            <a:endParaRPr lang="zh-CN" altLang="en-US"/>
          </a:p>
        </p:txBody>
      </p:sp>
      <p:sp>
        <p:nvSpPr>
          <p:cNvPr id="3" name="标题 1"/>
          <p:cNvSpPr>
            <a:spLocks noGrp="1"/>
          </p:cNvSpPr>
          <p:nvPr>
            <p:ph type="title" hasCustomPrompt="1"/>
          </p:nvPr>
        </p:nvSpPr>
        <p:spPr>
          <a:xfrm>
            <a:off x="2330286" y="3155753"/>
            <a:ext cx="4231933" cy="748400"/>
          </a:xfrm>
        </p:spPr>
        <p:txBody>
          <a:bodyPr anchor="ctr" anchorCtr="0">
            <a:normAutofit/>
          </a:bodyPr>
          <a:lstStyle>
            <a:lvl1pPr>
              <a:defRPr sz="4900">
                <a:latin typeface="+mj-lt"/>
              </a:defRPr>
            </a:lvl1pPr>
          </a:lstStyle>
          <a:p>
            <a:r>
              <a:rPr lang="zh-CN" altLang="en-US" dirty="0" smtClean="0"/>
              <a:t>编辑标题</a:t>
            </a:r>
            <a:endParaRPr lang="zh-CN" altLang="en-US" dirty="0"/>
          </a:p>
        </p:txBody>
      </p:sp>
      <p:sp>
        <p:nvSpPr>
          <p:cNvPr id="4" name="Rectangle 3"/>
          <p:cNvSpPr>
            <a:spLocks noGrp="1" noChangeArrowheads="1"/>
          </p:cNvSpPr>
          <p:nvPr>
            <p:ph type="subTitle" idx="1" hasCustomPrompt="1"/>
          </p:nvPr>
        </p:nvSpPr>
        <p:spPr>
          <a:xfrm>
            <a:off x="2330286" y="3876091"/>
            <a:ext cx="4231933" cy="318070"/>
          </a:xfrm>
        </p:spPr>
        <p:txBody>
          <a:bodyPr>
            <a:normAutofit/>
          </a:bodyPr>
          <a:lstStyle>
            <a:lvl1pPr marL="0" indent="0" algn="ctr">
              <a:buFontTx/>
              <a:buNone/>
              <a:defRPr sz="1800"/>
            </a:lvl1pPr>
          </a:lstStyle>
          <a:p>
            <a:pPr lvl="0"/>
            <a:r>
              <a:rPr lang="zh-CN" altLang="en-US" noProof="0" dirty="0" smtClean="0"/>
              <a:t>单击此处编辑副标题</a:t>
            </a:r>
            <a:endParaRPr lang="zh-CN" altLang="zh-CN" noProof="0" dirty="0" smtClean="0"/>
          </a:p>
        </p:txBody>
      </p:sp>
      <p:sp>
        <p:nvSpPr>
          <p:cNvPr id="5" name="日期占位符 4"/>
          <p:cNvSpPr>
            <a:spLocks noGrp="1"/>
          </p:cNvSpPr>
          <p:nvPr>
            <p:ph type="dt" sz="half" idx="10"/>
          </p:nvPr>
        </p:nvSpPr>
        <p:spPr/>
        <p:txBody>
          <a:bodyPr/>
          <a:lstStyle/>
          <a:p>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8B75710-CA12-45CD-8C42-3EA353848B0F}" type="slidenum">
              <a:rPr lang="zh-CN" altLang="en-US" smtClean="0"/>
              <a:t>‹#›</a:t>
            </a:fld>
            <a:endParaRPr lang="zh-CN" alt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p:cSld name="空白">
    <p:bg>
      <p:bgPr>
        <a:solidFill>
          <a:schemeClr val="bg1"/>
        </a:solidFill>
        <a:effectLst/>
      </p:bgPr>
    </p:bg>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A01D8965-409B-4736-9418-BD94F3FC13D3}" type="slidenum">
              <a:rPr lang="zh-CN" altLang="en-US" smtClean="0"/>
              <a:t>‹#›</a:t>
            </a:fld>
            <a:endParaRPr lang="zh-CN" altLang="en-US"/>
          </a:p>
        </p:txBody>
      </p:sp>
      <p:pic>
        <p:nvPicPr>
          <p:cNvPr id="5" name="图片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94342" y="152968"/>
            <a:ext cx="1496991" cy="1061894"/>
          </a:xfrm>
          <a:prstGeom prst="rect">
            <a:avLst/>
          </a:prstGeom>
        </p:spPr>
      </p:pic>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595180" y="616046"/>
            <a:ext cx="3020865" cy="1386100"/>
          </a:xfrm>
        </p:spPr>
        <p:txBody>
          <a:bodyPr anchor="t" anchorCtr="0">
            <a:noAutofit/>
          </a:bodyPr>
          <a:lstStyle>
            <a:lvl1pPr algn="l">
              <a:defRPr sz="4000"/>
            </a:lvl1pPr>
          </a:lstStyle>
          <a:p>
            <a:r>
              <a:rPr lang="zh-CN" altLang="en-US" dirty="0" smtClean="0"/>
              <a:t>单击此处编辑标题</a:t>
            </a:r>
            <a:endParaRPr lang="zh-CN" altLang="en-US" dirty="0"/>
          </a:p>
        </p:txBody>
      </p:sp>
      <p:sp>
        <p:nvSpPr>
          <p:cNvPr id="3" name="图片占位符 2"/>
          <p:cNvSpPr>
            <a:spLocks noGrp="1"/>
          </p:cNvSpPr>
          <p:nvPr>
            <p:ph type="pic" idx="1"/>
          </p:nvPr>
        </p:nvSpPr>
        <p:spPr>
          <a:xfrm>
            <a:off x="3793462" y="635297"/>
            <a:ext cx="4231933" cy="4680619"/>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zh-CN" altLang="en-US"/>
          </a:p>
        </p:txBody>
      </p:sp>
      <p:sp>
        <p:nvSpPr>
          <p:cNvPr id="4" name="文本占位符 3"/>
          <p:cNvSpPr>
            <a:spLocks noGrp="1"/>
          </p:cNvSpPr>
          <p:nvPr>
            <p:ph type="body" sz="half" idx="2"/>
          </p:nvPr>
        </p:nvSpPr>
        <p:spPr>
          <a:xfrm>
            <a:off x="595180" y="2002143"/>
            <a:ext cx="3020865" cy="3301613"/>
          </a:xfrm>
        </p:spPr>
        <p:txBody>
          <a:bodyPr>
            <a:normAutofit/>
          </a:bodyPr>
          <a:lstStyle>
            <a:lvl1pPr marL="0" indent="0">
              <a:buNone/>
              <a:defRPr sz="20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8" name="日期占位符 7"/>
          <p:cNvSpPr>
            <a:spLocks noGrp="1"/>
          </p:cNvSpPr>
          <p:nvPr>
            <p:ph type="dt" sz="half" idx="10"/>
          </p:nvPr>
        </p:nvSpPr>
        <p:spPr>
          <a:xfrm>
            <a:off x="603077" y="5409640"/>
            <a:ext cx="2016178" cy="412530"/>
          </a:xfrm>
        </p:spPr>
        <p:txBody>
          <a:bodyPr/>
          <a:lstStyle/>
          <a:p>
            <a:endParaRPr lang="zh-CN" altLang="en-US"/>
          </a:p>
        </p:txBody>
      </p:sp>
      <p:sp>
        <p:nvSpPr>
          <p:cNvPr id="9" name="页脚占位符 8"/>
          <p:cNvSpPr>
            <a:spLocks noGrp="1"/>
          </p:cNvSpPr>
          <p:nvPr>
            <p:ph type="ftr" sz="quarter" idx="11"/>
          </p:nvPr>
        </p:nvSpPr>
        <p:spPr/>
        <p:txBody>
          <a:bodyPr/>
          <a:lstStyle/>
          <a:p>
            <a:endParaRPr lang="zh-CN" altLang="en-US"/>
          </a:p>
        </p:txBody>
      </p:sp>
      <p:sp>
        <p:nvSpPr>
          <p:cNvPr id="10" name="灯片编号占位符 9"/>
          <p:cNvSpPr>
            <a:spLocks noGrp="1"/>
          </p:cNvSpPr>
          <p:nvPr>
            <p:ph type="sldNum" sz="quarter" idx="12"/>
          </p:nvPr>
        </p:nvSpPr>
        <p:spPr>
          <a:xfrm>
            <a:off x="6007470" y="5409640"/>
            <a:ext cx="2016178" cy="412530"/>
          </a:xfrm>
        </p:spPr>
        <p:txBody>
          <a:bodyPr/>
          <a:lstStyle/>
          <a:p>
            <a:fld id="{9F416314-14C3-4B08-B677-206DD756B73C}" type="slidenum">
              <a:rPr lang="zh-CN" altLang="en-US" smtClean="0"/>
              <a:t>‹#›</a:t>
            </a:fld>
            <a:endParaRPr lang="zh-CN" alt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hasCustomPrompt="1"/>
          </p:nvPr>
        </p:nvSpPr>
        <p:spPr>
          <a:xfrm>
            <a:off x="7110229" y="237894"/>
            <a:ext cx="1098496" cy="5068612"/>
          </a:xfrm>
        </p:spPr>
        <p:txBody>
          <a:bodyPr vert="eaVert">
            <a:normAutofit/>
          </a:bodyPr>
          <a:lstStyle>
            <a:lvl1pPr>
              <a:defRPr sz="3600"/>
            </a:lvl1pPr>
          </a:lstStyle>
          <a:p>
            <a:r>
              <a:rPr lang="zh-CN" altLang="en-US" dirty="0" smtClean="0"/>
              <a:t>单击此处编辑标题</a:t>
            </a:r>
            <a:endParaRPr lang="zh-CN" altLang="en-US" dirty="0"/>
          </a:p>
        </p:txBody>
      </p:sp>
      <p:sp>
        <p:nvSpPr>
          <p:cNvPr id="3" name="竖排文字占位符 2"/>
          <p:cNvSpPr>
            <a:spLocks noGrp="1"/>
          </p:cNvSpPr>
          <p:nvPr>
            <p:ph type="body" orient="vert" idx="1"/>
          </p:nvPr>
        </p:nvSpPr>
        <p:spPr>
          <a:xfrm>
            <a:off x="432039" y="237894"/>
            <a:ext cx="6474056" cy="5068612"/>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dirty="0"/>
          </a:p>
        </p:txBody>
      </p:sp>
      <p:sp>
        <p:nvSpPr>
          <p:cNvPr id="4" name="日期占位符 3"/>
          <p:cNvSpPr>
            <a:spLocks noGrp="1"/>
          </p:cNvSpPr>
          <p:nvPr>
            <p:ph type="dt" sz="half" idx="10"/>
          </p:nvPr>
        </p:nvSpPr>
        <p:spPr/>
        <p:txBody>
          <a:bodyPr/>
          <a:lstStyle/>
          <a:p>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8B75710-CA12-45CD-8C42-3EA353848B0F}" type="slidenum">
              <a:rPr lang="zh-CN" altLang="en-US" smtClean="0"/>
              <a:t>‹#›</a:t>
            </a:fld>
            <a:endParaRPr lang="zh-CN" alt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内容">
    <p:spTree>
      <p:nvGrpSpPr>
        <p:cNvPr id="1" name=""/>
        <p:cNvGrpSpPr/>
        <p:nvPr/>
      </p:nvGrpSpPr>
      <p:grpSpPr>
        <a:xfrm>
          <a:off x="0" y="0"/>
          <a:ext cx="0" cy="0"/>
          <a:chOff x="0" y="0"/>
          <a:chExt cx="0" cy="0"/>
        </a:xfrm>
      </p:grpSpPr>
      <p:sp>
        <p:nvSpPr>
          <p:cNvPr id="3" name="内容占位符 2"/>
          <p:cNvSpPr>
            <a:spLocks noGrp="1"/>
          </p:cNvSpPr>
          <p:nvPr>
            <p:ph idx="1"/>
          </p:nvPr>
        </p:nvSpPr>
        <p:spPr>
          <a:xfrm>
            <a:off x="593628" y="353997"/>
            <a:ext cx="7453508" cy="5032990"/>
          </a:xfrm>
        </p:spPr>
        <p:txBody>
          <a:bodyPr/>
          <a:lstStyle>
            <a:lvl1pPr>
              <a:defRPr sz="2400"/>
            </a:lvl1pPr>
            <a:lvl2pPr>
              <a:defRPr sz="2000"/>
            </a:lvl2pPr>
            <a:lvl3pPr>
              <a:defRPr sz="1800"/>
            </a:lvl3pPr>
            <a:lvl4pPr>
              <a:defRPr sz="1800"/>
            </a:lvl4pPr>
            <a:lvl5pPr>
              <a:defRPr sz="1800"/>
            </a:lvl5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dirty="0"/>
          </a:p>
        </p:txBody>
      </p:sp>
      <p:sp>
        <p:nvSpPr>
          <p:cNvPr id="4" name="日期占位符 3"/>
          <p:cNvSpPr>
            <a:spLocks noGrp="1"/>
          </p:cNvSpPr>
          <p:nvPr>
            <p:ph type="dt" sz="half" idx="10"/>
          </p:nvPr>
        </p:nvSpPr>
        <p:spPr>
          <a:xfrm>
            <a:off x="603077" y="5409640"/>
            <a:ext cx="2016178" cy="412530"/>
          </a:xfrm>
        </p:spPr>
        <p:txBody>
          <a:bodyPr/>
          <a:lstStyle/>
          <a:p>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a:xfrm>
            <a:off x="6035547" y="5409640"/>
            <a:ext cx="2016178" cy="412530"/>
          </a:xfrm>
        </p:spPr>
        <p:txBody>
          <a:bodyPr/>
          <a:lstStyle/>
          <a:p>
            <a:fld id="{E8B75710-CA12-45CD-8C42-3EA353848B0F}"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theme" Target="../theme/theme2.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48576" name="标题占位符 1"/>
          <p:cNvSpPr>
            <a:spLocks noGrp="1" noChangeArrowheads="1"/>
          </p:cNvSpPr>
          <p:nvPr>
            <p:ph type="title" idx="4294967295"/>
          </p:nvPr>
        </p:nvSpPr>
        <p:spPr bwMode="auto">
          <a:xfrm>
            <a:off x="432039" y="238352"/>
            <a:ext cx="7776687" cy="990072"/>
          </a:xfrm>
          <a:prstGeom prst="rect">
            <a:avLst/>
          </a:prstGeom>
          <a:noFill/>
          <a:ln>
            <a:noFill/>
          </a:ln>
        </p:spPr>
        <p:txBody>
          <a:bodyPr vert="horz" wrap="square" lIns="91428" tIns="45714" rIns="91428" bIns="45714" numCol="1" anchor="ctr" anchorCtr="0" compatLnSpc="1"/>
          <a:lstStyle/>
          <a:p>
            <a:pPr lvl="0"/>
            <a:r>
              <a:rPr lang="zh-CN" altLang="en-US" smtClean="0"/>
              <a:t>单击此处编辑母版标题样式</a:t>
            </a:r>
          </a:p>
        </p:txBody>
      </p:sp>
      <p:sp>
        <p:nvSpPr>
          <p:cNvPr id="1048577" name="文本占位符 2"/>
          <p:cNvSpPr>
            <a:spLocks noGrp="1" noChangeArrowheads="1"/>
          </p:cNvSpPr>
          <p:nvPr>
            <p:ph type="body" idx="9"/>
          </p:nvPr>
        </p:nvSpPr>
        <p:spPr bwMode="auto">
          <a:xfrm>
            <a:off x="432039" y="1386101"/>
            <a:ext cx="7776687" cy="3919947"/>
          </a:xfrm>
          <a:prstGeom prst="rect">
            <a:avLst/>
          </a:prstGeom>
          <a:noFill/>
          <a:ln>
            <a:noFill/>
          </a:ln>
        </p:spPr>
        <p:txBody>
          <a:bodyPr vert="horz" wrap="square" lIns="91428" tIns="45714" rIns="91428" bIns="45714" numCol="1" anchor="t" anchorCtr="0" compatLnSpc="1"/>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48578" name="日期占位符 3"/>
          <p:cNvSpPr>
            <a:spLocks noGrp="1"/>
          </p:cNvSpPr>
          <p:nvPr>
            <p:ph type="dt" sz="half" idx="2"/>
          </p:nvPr>
        </p:nvSpPr>
        <p:spPr>
          <a:xfrm>
            <a:off x="432038" y="5505897"/>
            <a:ext cx="2016178" cy="317188"/>
          </a:xfrm>
          <a:prstGeom prst="rect">
            <a:avLst/>
          </a:prstGeom>
        </p:spPr>
        <p:txBody>
          <a:bodyPr vert="horz" lIns="91428" tIns="45714" rIns="91428" bIns="45714" rtlCol="0" anchor="ctr"/>
          <a:lstStyle>
            <a:lvl1pPr algn="l" fontAlgn="auto">
              <a:buFont typeface="Arial" panose="020B0604020202020204" pitchFamily="34" charset="0"/>
              <a:buNone/>
              <a:defRPr sz="1200" noProof="1">
                <a:solidFill>
                  <a:schemeClr val="tx1">
                    <a:tint val="75000"/>
                  </a:schemeClr>
                </a:solidFill>
                <a:latin typeface="+mn-lt"/>
                <a:ea typeface="+mn-ea"/>
              </a:defRPr>
            </a:lvl1pPr>
          </a:lstStyle>
          <a:p>
            <a:endParaRPr lang="zh-CN" altLang="en-US"/>
          </a:p>
        </p:txBody>
      </p:sp>
      <p:sp>
        <p:nvSpPr>
          <p:cNvPr id="1048579" name="页脚占位符 4"/>
          <p:cNvSpPr>
            <a:spLocks noGrp="1"/>
          </p:cNvSpPr>
          <p:nvPr>
            <p:ph type="ftr" sz="quarter" idx="3"/>
          </p:nvPr>
        </p:nvSpPr>
        <p:spPr>
          <a:xfrm>
            <a:off x="2952262" y="5505897"/>
            <a:ext cx="2736241" cy="317188"/>
          </a:xfrm>
          <a:prstGeom prst="rect">
            <a:avLst/>
          </a:prstGeom>
        </p:spPr>
        <p:txBody>
          <a:bodyPr vert="horz" lIns="91428" tIns="45714" rIns="91428" bIns="45714" rtlCol="0" anchor="ctr"/>
          <a:lstStyle>
            <a:lvl1pPr algn="ctr" fontAlgn="auto">
              <a:buFont typeface="Arial" panose="020B0604020202020204" pitchFamily="34" charset="0"/>
              <a:buNone/>
              <a:defRPr sz="1200" noProof="1">
                <a:solidFill>
                  <a:schemeClr val="tx1">
                    <a:tint val="75000"/>
                  </a:schemeClr>
                </a:solidFill>
              </a:defRPr>
            </a:lvl1pPr>
          </a:lstStyle>
          <a:p>
            <a:endParaRPr lang="zh-CN" altLang="en-US"/>
          </a:p>
        </p:txBody>
      </p:sp>
      <p:sp>
        <p:nvSpPr>
          <p:cNvPr id="1048580" name="灯片编号占位符 5"/>
          <p:cNvSpPr>
            <a:spLocks noGrp="1"/>
          </p:cNvSpPr>
          <p:nvPr>
            <p:ph type="sldNum" sz="quarter" idx="4"/>
          </p:nvPr>
        </p:nvSpPr>
        <p:spPr>
          <a:xfrm>
            <a:off x="6192547" y="5505897"/>
            <a:ext cx="2016178" cy="317188"/>
          </a:xfrm>
          <a:prstGeom prst="rect">
            <a:avLst/>
          </a:prstGeom>
        </p:spPr>
        <p:txBody>
          <a:bodyPr vert="horz" wrap="square" lIns="91428" tIns="45714" rIns="91428" bIns="45714" numCol="1" anchor="ctr" anchorCtr="0" compatLnSpc="1"/>
          <a:lstStyle>
            <a:lvl1pPr algn="r">
              <a:defRPr sz="1200">
                <a:solidFill>
                  <a:srgbClr val="898989"/>
                </a:solidFill>
              </a:defRPr>
            </a:lvl1pPr>
          </a:lstStyle>
          <a:p>
            <a:fld id="{E8B75710-CA12-45CD-8C42-3EA353848B0F}" type="slidenum">
              <a:rPr lang="zh-CN" altLang="en-US"/>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eaLnBrk="1" fontAlgn="base" hangingPunct="1">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39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1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83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55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3765" rtl="0" eaLnBrk="1" latinLnBrk="0" hangingPunct="1">
        <a:defRPr sz="1800" kern="1200">
          <a:solidFill>
            <a:schemeClr val="tx1"/>
          </a:solidFill>
          <a:latin typeface="+mn-lt"/>
          <a:ea typeface="+mn-ea"/>
          <a:cs typeface="+mn-cs"/>
        </a:defRPr>
      </a:lvl1pPr>
      <a:lvl2pPr marL="457200" algn="l" defTabSz="913765" rtl="0" eaLnBrk="1" latinLnBrk="0" hangingPunct="1">
        <a:defRPr sz="1800" kern="1200">
          <a:solidFill>
            <a:schemeClr val="tx1"/>
          </a:solidFill>
          <a:latin typeface="+mn-lt"/>
          <a:ea typeface="+mn-ea"/>
          <a:cs typeface="+mn-cs"/>
        </a:defRPr>
      </a:lvl2pPr>
      <a:lvl3pPr marL="914400" algn="l" defTabSz="913765" rtl="0" eaLnBrk="1" latinLnBrk="0" hangingPunct="1">
        <a:defRPr sz="1800" kern="1200">
          <a:solidFill>
            <a:schemeClr val="tx1"/>
          </a:solidFill>
          <a:latin typeface="+mn-lt"/>
          <a:ea typeface="+mn-ea"/>
          <a:cs typeface="+mn-cs"/>
        </a:defRPr>
      </a:lvl3pPr>
      <a:lvl4pPr marL="1371600" algn="l" defTabSz="913765" rtl="0" eaLnBrk="1" latinLnBrk="0" hangingPunct="1">
        <a:defRPr sz="1800" kern="1200">
          <a:solidFill>
            <a:schemeClr val="tx1"/>
          </a:solidFill>
          <a:latin typeface="+mn-lt"/>
          <a:ea typeface="+mn-ea"/>
          <a:cs typeface="+mn-cs"/>
        </a:defRPr>
      </a:lvl4pPr>
      <a:lvl5pPr marL="1828800" algn="l" defTabSz="913765" rtl="0" eaLnBrk="1" latinLnBrk="0" hangingPunct="1">
        <a:defRPr sz="1800" kern="1200">
          <a:solidFill>
            <a:schemeClr val="tx1"/>
          </a:solidFill>
          <a:latin typeface="+mn-lt"/>
          <a:ea typeface="+mn-ea"/>
          <a:cs typeface="+mn-cs"/>
        </a:defRPr>
      </a:lvl5pPr>
      <a:lvl6pPr marL="2285365" algn="l" defTabSz="913765" rtl="0" eaLnBrk="1" latinLnBrk="0" hangingPunct="1">
        <a:defRPr sz="1800" kern="1200">
          <a:solidFill>
            <a:schemeClr val="tx1"/>
          </a:solidFill>
          <a:latin typeface="+mn-lt"/>
          <a:ea typeface="+mn-ea"/>
          <a:cs typeface="+mn-cs"/>
        </a:defRPr>
      </a:lvl6pPr>
      <a:lvl7pPr marL="2742565" algn="l" defTabSz="913765" rtl="0" eaLnBrk="1" latinLnBrk="0" hangingPunct="1">
        <a:defRPr sz="1800" kern="1200">
          <a:solidFill>
            <a:schemeClr val="tx1"/>
          </a:solidFill>
          <a:latin typeface="+mn-lt"/>
          <a:ea typeface="+mn-ea"/>
          <a:cs typeface="+mn-cs"/>
        </a:defRPr>
      </a:lvl7pPr>
      <a:lvl8pPr marL="3199765" algn="l" defTabSz="913765" rtl="0" eaLnBrk="1" latinLnBrk="0" hangingPunct="1">
        <a:defRPr sz="1800" kern="1200">
          <a:solidFill>
            <a:schemeClr val="tx1"/>
          </a:solidFill>
          <a:latin typeface="+mn-lt"/>
          <a:ea typeface="+mn-ea"/>
          <a:cs typeface="+mn-cs"/>
        </a:defRPr>
      </a:lvl8pPr>
      <a:lvl9pPr marL="3656965" algn="l" defTabSz="913765"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bwMode="auto">
      <p:bgPr>
        <a:solidFill>
          <a:schemeClr val="bg1"/>
        </a:solidFill>
        <a:effectLst/>
      </p:bgPr>
    </p:bg>
    <p:spTree>
      <p:nvGrpSpPr>
        <p:cNvPr id="1" name=""/>
        <p:cNvGrpSpPr/>
        <p:nvPr/>
      </p:nvGrpSpPr>
      <p:grpSpPr>
        <a:xfrm>
          <a:off x="0" y="0"/>
          <a:ext cx="0" cy="0"/>
          <a:chOff x="0" y="0"/>
          <a:chExt cx="0" cy="0"/>
        </a:xfrm>
      </p:grpSpPr>
      <p:grpSp>
        <p:nvGrpSpPr>
          <p:cNvPr id="1026" name="Group 2"/>
          <p:cNvGrpSpPr/>
          <p:nvPr/>
        </p:nvGrpSpPr>
        <p:grpSpPr bwMode="auto">
          <a:xfrm>
            <a:off x="306028" y="288773"/>
            <a:ext cx="2449716" cy="1058825"/>
            <a:chOff x="0" y="0"/>
            <a:chExt cx="4082" cy="1927"/>
          </a:xfrm>
        </p:grpSpPr>
        <p:sp>
          <p:nvSpPr>
            <p:cNvPr id="1027" name="Rectangle 3"/>
            <p:cNvSpPr>
              <a:spLocks noChangeArrowheads="1"/>
            </p:cNvSpPr>
            <p:nvPr/>
          </p:nvSpPr>
          <p:spPr bwMode="auto">
            <a:xfrm rot="4080000">
              <a:off x="2598" y="1464"/>
              <a:ext cx="452" cy="453"/>
            </a:xfrm>
            <a:prstGeom prst="rect">
              <a:avLst/>
            </a:prstGeom>
            <a:solidFill>
              <a:srgbClr val="C7EDE9">
                <a:alpha val="70000"/>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a:p>
          </p:txBody>
        </p:sp>
        <p:sp>
          <p:nvSpPr>
            <p:cNvPr id="1028" name="Rectangle 4"/>
            <p:cNvSpPr>
              <a:spLocks noChangeArrowheads="1"/>
            </p:cNvSpPr>
            <p:nvPr/>
          </p:nvSpPr>
          <p:spPr bwMode="auto">
            <a:xfrm rot="900000">
              <a:off x="2041" y="0"/>
              <a:ext cx="568" cy="567"/>
            </a:xfrm>
            <a:prstGeom prst="rect">
              <a:avLst/>
            </a:prstGeom>
            <a:solidFill>
              <a:srgbClr val="AFD7ED">
                <a:alpha val="70000"/>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a:p>
          </p:txBody>
        </p:sp>
        <p:sp>
          <p:nvSpPr>
            <p:cNvPr id="1029" name="Rectangle 5"/>
            <p:cNvSpPr>
              <a:spLocks noChangeArrowheads="1"/>
            </p:cNvSpPr>
            <p:nvPr/>
          </p:nvSpPr>
          <p:spPr bwMode="auto">
            <a:xfrm rot="5280000">
              <a:off x="0" y="0"/>
              <a:ext cx="340" cy="340"/>
            </a:xfrm>
            <a:prstGeom prst="rect">
              <a:avLst/>
            </a:prstGeom>
            <a:solidFill>
              <a:srgbClr val="93E0FF">
                <a:alpha val="70000"/>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a:p>
          </p:txBody>
        </p:sp>
        <p:sp>
          <p:nvSpPr>
            <p:cNvPr id="1030" name="Rectangle 6"/>
            <p:cNvSpPr>
              <a:spLocks noChangeArrowheads="1"/>
            </p:cNvSpPr>
            <p:nvPr/>
          </p:nvSpPr>
          <p:spPr bwMode="auto">
            <a:xfrm rot="720000">
              <a:off x="680" y="908"/>
              <a:ext cx="680" cy="680"/>
            </a:xfrm>
            <a:prstGeom prst="rect">
              <a:avLst/>
            </a:prstGeom>
            <a:solidFill>
              <a:srgbClr val="5CA7BA">
                <a:alpha val="70000"/>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a:p>
          </p:txBody>
        </p:sp>
        <p:sp>
          <p:nvSpPr>
            <p:cNvPr id="1031" name="Rectangle 7"/>
            <p:cNvSpPr>
              <a:spLocks noChangeArrowheads="1"/>
            </p:cNvSpPr>
            <p:nvPr/>
          </p:nvSpPr>
          <p:spPr bwMode="auto">
            <a:xfrm rot="4680000">
              <a:off x="3742" y="454"/>
              <a:ext cx="340" cy="340"/>
            </a:xfrm>
            <a:prstGeom prst="rect">
              <a:avLst/>
            </a:prstGeom>
            <a:solidFill>
              <a:srgbClr val="93E0FF">
                <a:alpha val="70000"/>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a:p>
          </p:txBody>
        </p:sp>
      </p:grpSp>
      <p:sp>
        <p:nvSpPr>
          <p:cNvPr id="1032" name="Rectangle 8"/>
          <p:cNvSpPr>
            <a:spLocks noGrp="1" noChangeArrowheads="1"/>
          </p:cNvSpPr>
          <p:nvPr>
            <p:ph type="title"/>
          </p:nvPr>
        </p:nvSpPr>
        <p:spPr bwMode="auto">
          <a:xfrm>
            <a:off x="416914" y="1379462"/>
            <a:ext cx="7776687" cy="7320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normAutofit/>
          </a:bodyPr>
          <a:lstStyle/>
          <a:p>
            <a:pPr lvl="0"/>
            <a:r>
              <a:rPr lang="zh-CN" altLang="zh-CN" dirty="0" smtClean="0"/>
              <a:t>单击此处编辑母版标题样式</a:t>
            </a:r>
          </a:p>
        </p:txBody>
      </p:sp>
      <p:sp>
        <p:nvSpPr>
          <p:cNvPr id="1033" name="Rectangle 9"/>
          <p:cNvSpPr>
            <a:spLocks noGrp="1" noChangeArrowheads="1"/>
          </p:cNvSpPr>
          <p:nvPr>
            <p:ph type="body" idx="1"/>
          </p:nvPr>
        </p:nvSpPr>
        <p:spPr bwMode="auto">
          <a:xfrm>
            <a:off x="432039" y="2197402"/>
            <a:ext cx="7776687" cy="31091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normAutofit/>
          </a:bodyPr>
          <a:lstStyle/>
          <a:p>
            <a:pPr lvl="0"/>
            <a:r>
              <a:rPr lang="zh-CN" altLang="zh-CN" dirty="0" smtClean="0"/>
              <a:t>单击此处编辑母版文本样式</a:t>
            </a:r>
          </a:p>
          <a:p>
            <a:pPr lvl="1"/>
            <a:r>
              <a:rPr lang="zh-CN" altLang="zh-CN" dirty="0" smtClean="0"/>
              <a:t>第二级</a:t>
            </a:r>
          </a:p>
          <a:p>
            <a:pPr lvl="2"/>
            <a:r>
              <a:rPr lang="zh-CN" altLang="zh-CN" dirty="0" smtClean="0"/>
              <a:t>第三级</a:t>
            </a:r>
          </a:p>
          <a:p>
            <a:pPr lvl="3"/>
            <a:r>
              <a:rPr lang="zh-CN" altLang="zh-CN" dirty="0" smtClean="0"/>
              <a:t>第四级</a:t>
            </a:r>
          </a:p>
          <a:p>
            <a:pPr lvl="4"/>
            <a:r>
              <a:rPr lang="zh-CN" altLang="zh-CN" dirty="0" smtClean="0"/>
              <a:t>第五级</a:t>
            </a:r>
          </a:p>
        </p:txBody>
      </p:sp>
      <p:sp>
        <p:nvSpPr>
          <p:cNvPr id="1034" name="Rectangle 10"/>
          <p:cNvSpPr>
            <a:spLocks noGrp="1" noChangeArrowheads="1"/>
          </p:cNvSpPr>
          <p:nvPr>
            <p:ph type="dt" sz="half" idx="2"/>
          </p:nvPr>
        </p:nvSpPr>
        <p:spPr bwMode="auto">
          <a:xfrm>
            <a:off x="432038" y="5409640"/>
            <a:ext cx="2016178" cy="4125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sz="1400">
                <a:solidFill>
                  <a:srgbClr val="FF425D"/>
                </a:solidFill>
                <a:latin typeface="Arial" panose="020B0604020202020204" pitchFamily="34" charset="0"/>
                <a:ea typeface="黑体" panose="02010609060101010101" pitchFamily="49" charset="-122"/>
                <a:sym typeface="Arial" panose="020B0604020202020204" pitchFamily="34" charset="0"/>
              </a:defRPr>
            </a:lvl1pPr>
          </a:lstStyle>
          <a:p>
            <a:endParaRPr lang="zh-CN" altLang="en-US"/>
          </a:p>
        </p:txBody>
      </p:sp>
      <p:sp>
        <p:nvSpPr>
          <p:cNvPr id="1035" name="Rectangle 11"/>
          <p:cNvSpPr>
            <a:spLocks noGrp="1" noChangeArrowheads="1"/>
          </p:cNvSpPr>
          <p:nvPr>
            <p:ph type="ftr" sz="quarter" idx="3"/>
          </p:nvPr>
        </p:nvSpPr>
        <p:spPr bwMode="auto">
          <a:xfrm>
            <a:off x="2952262" y="5409640"/>
            <a:ext cx="2736241" cy="4125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ctr">
              <a:defRPr sz="1400">
                <a:solidFill>
                  <a:srgbClr val="FF425D"/>
                </a:solidFill>
                <a:latin typeface="Arial" panose="020B0604020202020204" pitchFamily="34" charset="0"/>
                <a:ea typeface="黑体" panose="02010609060101010101" pitchFamily="49" charset="-122"/>
                <a:sym typeface="Arial" panose="020B0604020202020204" pitchFamily="34" charset="0"/>
              </a:defRPr>
            </a:lvl1pPr>
          </a:lstStyle>
          <a:p>
            <a:endParaRPr lang="zh-CN" altLang="en-US"/>
          </a:p>
        </p:txBody>
      </p:sp>
      <p:sp>
        <p:nvSpPr>
          <p:cNvPr id="1036" name="Rectangle 12"/>
          <p:cNvSpPr>
            <a:spLocks noGrp="1" noChangeArrowheads="1"/>
          </p:cNvSpPr>
          <p:nvPr>
            <p:ph type="sldNum" sz="quarter" idx="4"/>
          </p:nvPr>
        </p:nvSpPr>
        <p:spPr bwMode="auto">
          <a:xfrm>
            <a:off x="6192547" y="5409640"/>
            <a:ext cx="2016178" cy="4125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r">
              <a:defRPr sz="1400">
                <a:solidFill>
                  <a:srgbClr val="FF425D"/>
                </a:solidFill>
                <a:latin typeface="Arial" panose="020B0604020202020204" pitchFamily="34" charset="0"/>
                <a:ea typeface="黑体" panose="02010609060101010101" pitchFamily="49" charset="-122"/>
                <a:sym typeface="Arial" panose="020B0604020202020204" pitchFamily="34" charset="0"/>
              </a:defRPr>
            </a:lvl1pPr>
          </a:lstStyle>
          <a:p>
            <a:fld id="{E8B75710-CA12-45CD-8C42-3EA353848B0F}"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Lst>
  <p:txStyles>
    <p:titleStyle>
      <a:lvl1pPr algn="ctr" rtl="0" eaLnBrk="1" fontAlgn="base" hangingPunct="1">
        <a:spcBef>
          <a:spcPct val="0"/>
        </a:spcBef>
        <a:spcAft>
          <a:spcPct val="0"/>
        </a:spcAft>
        <a:defRPr sz="4400" kern="1200">
          <a:solidFill>
            <a:srgbClr val="FF425D"/>
          </a:solidFill>
          <a:latin typeface="+mj-ea"/>
          <a:ea typeface="+mj-ea"/>
          <a:cs typeface="+mj-cs"/>
          <a:sym typeface="Arial" panose="020B0604020202020204" pitchFamily="34" charset="0"/>
        </a:defRPr>
      </a:lvl1pPr>
      <a:lvl2pPr algn="ctr" rtl="0" eaLnBrk="1" fontAlgn="base" hangingPunct="1">
        <a:spcBef>
          <a:spcPct val="0"/>
        </a:spcBef>
        <a:spcAft>
          <a:spcPct val="0"/>
        </a:spcAft>
        <a:defRPr sz="4400">
          <a:solidFill>
            <a:srgbClr val="FF425D"/>
          </a:solidFill>
          <a:latin typeface="Arial" panose="020B0604020202020204" pitchFamily="34" charset="0"/>
          <a:ea typeface="黑体" panose="02010609060101010101" pitchFamily="49" charset="-122"/>
        </a:defRPr>
      </a:lvl2pPr>
      <a:lvl3pPr algn="ctr" rtl="0" eaLnBrk="1" fontAlgn="base" hangingPunct="1">
        <a:spcBef>
          <a:spcPct val="0"/>
        </a:spcBef>
        <a:spcAft>
          <a:spcPct val="0"/>
        </a:spcAft>
        <a:defRPr sz="4400">
          <a:solidFill>
            <a:srgbClr val="FF425D"/>
          </a:solidFill>
          <a:latin typeface="Arial" panose="020B0604020202020204" pitchFamily="34" charset="0"/>
          <a:ea typeface="黑体" panose="02010609060101010101" pitchFamily="49" charset="-122"/>
        </a:defRPr>
      </a:lvl3pPr>
      <a:lvl4pPr algn="ctr" rtl="0" eaLnBrk="1" fontAlgn="base" hangingPunct="1">
        <a:spcBef>
          <a:spcPct val="0"/>
        </a:spcBef>
        <a:spcAft>
          <a:spcPct val="0"/>
        </a:spcAft>
        <a:defRPr sz="4400">
          <a:solidFill>
            <a:srgbClr val="FF425D"/>
          </a:solidFill>
          <a:latin typeface="Arial" panose="020B0604020202020204" pitchFamily="34" charset="0"/>
          <a:ea typeface="黑体" panose="02010609060101010101" pitchFamily="49" charset="-122"/>
        </a:defRPr>
      </a:lvl4pPr>
      <a:lvl5pPr algn="ctr" rtl="0" eaLnBrk="1" fontAlgn="base" hangingPunct="1">
        <a:spcBef>
          <a:spcPct val="0"/>
        </a:spcBef>
        <a:spcAft>
          <a:spcPct val="0"/>
        </a:spcAft>
        <a:defRPr sz="4400">
          <a:solidFill>
            <a:srgbClr val="FF425D"/>
          </a:solidFill>
          <a:latin typeface="Arial" panose="020B0604020202020204" pitchFamily="34" charset="0"/>
          <a:ea typeface="黑体" panose="02010609060101010101" pitchFamily="49" charset="-122"/>
        </a:defRPr>
      </a:lvl5pPr>
      <a:lvl6pPr marL="457200" algn="ctr" rtl="0" eaLnBrk="1" fontAlgn="base" hangingPunct="1">
        <a:spcBef>
          <a:spcPct val="0"/>
        </a:spcBef>
        <a:spcAft>
          <a:spcPct val="0"/>
        </a:spcAft>
        <a:defRPr sz="4400">
          <a:solidFill>
            <a:srgbClr val="FF425D"/>
          </a:solidFill>
          <a:latin typeface="Arial" panose="020B0604020202020204" pitchFamily="34" charset="0"/>
          <a:ea typeface="黑体" panose="02010609060101010101" pitchFamily="49" charset="-122"/>
        </a:defRPr>
      </a:lvl6pPr>
      <a:lvl7pPr marL="914400" algn="ctr" rtl="0" eaLnBrk="1" fontAlgn="base" hangingPunct="1">
        <a:spcBef>
          <a:spcPct val="0"/>
        </a:spcBef>
        <a:spcAft>
          <a:spcPct val="0"/>
        </a:spcAft>
        <a:defRPr sz="4400">
          <a:solidFill>
            <a:srgbClr val="FF425D"/>
          </a:solidFill>
          <a:latin typeface="Arial" panose="020B0604020202020204" pitchFamily="34" charset="0"/>
          <a:ea typeface="黑体" panose="02010609060101010101" pitchFamily="49" charset="-122"/>
        </a:defRPr>
      </a:lvl7pPr>
      <a:lvl8pPr marL="1371600" algn="ctr" rtl="0" eaLnBrk="1" fontAlgn="base" hangingPunct="1">
        <a:spcBef>
          <a:spcPct val="0"/>
        </a:spcBef>
        <a:spcAft>
          <a:spcPct val="0"/>
        </a:spcAft>
        <a:defRPr sz="4400">
          <a:solidFill>
            <a:srgbClr val="FF425D"/>
          </a:solidFill>
          <a:latin typeface="Arial" panose="020B0604020202020204" pitchFamily="34" charset="0"/>
          <a:ea typeface="黑体" panose="02010609060101010101" pitchFamily="49" charset="-122"/>
        </a:defRPr>
      </a:lvl8pPr>
      <a:lvl9pPr marL="1828800" algn="ctr" rtl="0" eaLnBrk="1" fontAlgn="base" hangingPunct="1">
        <a:spcBef>
          <a:spcPct val="0"/>
        </a:spcBef>
        <a:spcAft>
          <a:spcPct val="0"/>
        </a:spcAft>
        <a:defRPr sz="4400">
          <a:solidFill>
            <a:srgbClr val="FF425D"/>
          </a:solidFill>
          <a:latin typeface="Arial" panose="020B0604020202020204" pitchFamily="34" charset="0"/>
          <a:ea typeface="黑体" panose="02010609060101010101" pitchFamily="49" charset="-122"/>
        </a:defRPr>
      </a:lvl9pPr>
    </p:titleStyle>
    <p:bodyStyle>
      <a:lvl1pPr marL="342900" indent="-342900" algn="l" rtl="0" eaLnBrk="1" fontAlgn="base" hangingPunct="1">
        <a:spcBef>
          <a:spcPct val="20000"/>
        </a:spcBef>
        <a:spcAft>
          <a:spcPct val="0"/>
        </a:spcAft>
        <a:buChar char="•"/>
        <a:defRPr sz="2400" kern="1200">
          <a:solidFill>
            <a:srgbClr val="FF425D"/>
          </a:solidFill>
          <a:latin typeface="+mn-ea"/>
          <a:ea typeface="+mn-ea"/>
          <a:cs typeface="+mn-cs"/>
          <a:sym typeface="Arial" panose="020B0604020202020204" pitchFamily="34" charset="0"/>
        </a:defRPr>
      </a:lvl1pPr>
      <a:lvl2pPr marL="742950" indent="-285750" algn="l" rtl="0" eaLnBrk="1" fontAlgn="base" hangingPunct="1">
        <a:spcBef>
          <a:spcPct val="20000"/>
        </a:spcBef>
        <a:spcAft>
          <a:spcPct val="0"/>
        </a:spcAft>
        <a:buChar char="–"/>
        <a:defRPr sz="2000" kern="1200">
          <a:solidFill>
            <a:srgbClr val="FF425D"/>
          </a:solidFill>
          <a:latin typeface="+mn-ea"/>
          <a:ea typeface="+mn-ea"/>
          <a:cs typeface="+mn-cs"/>
          <a:sym typeface="Arial" panose="020B0604020202020204" pitchFamily="34" charset="0"/>
        </a:defRPr>
      </a:lvl2pPr>
      <a:lvl3pPr marL="1143000" indent="-228600" algn="l" rtl="0" eaLnBrk="1" fontAlgn="base" hangingPunct="1">
        <a:spcBef>
          <a:spcPct val="20000"/>
        </a:spcBef>
        <a:spcAft>
          <a:spcPct val="0"/>
        </a:spcAft>
        <a:buChar char="•"/>
        <a:defRPr sz="1800" kern="1200">
          <a:solidFill>
            <a:srgbClr val="FF425D"/>
          </a:solidFill>
          <a:latin typeface="+mn-ea"/>
          <a:ea typeface="+mn-ea"/>
          <a:cs typeface="+mn-cs"/>
          <a:sym typeface="Arial" panose="020B0604020202020204" pitchFamily="34" charset="0"/>
        </a:defRPr>
      </a:lvl3pPr>
      <a:lvl4pPr marL="1600200" indent="-228600" algn="l" rtl="0" eaLnBrk="1" fontAlgn="base" hangingPunct="1">
        <a:spcBef>
          <a:spcPct val="20000"/>
        </a:spcBef>
        <a:spcAft>
          <a:spcPct val="0"/>
        </a:spcAft>
        <a:buChar char="–"/>
        <a:defRPr sz="1800" kern="1200">
          <a:solidFill>
            <a:srgbClr val="FF425D"/>
          </a:solidFill>
          <a:latin typeface="+mn-ea"/>
          <a:ea typeface="+mn-ea"/>
          <a:cs typeface="+mn-cs"/>
          <a:sym typeface="Arial" panose="020B0604020202020204" pitchFamily="34" charset="0"/>
        </a:defRPr>
      </a:lvl4pPr>
      <a:lvl5pPr marL="2057400" indent="-228600" algn="l" rtl="0" eaLnBrk="1" fontAlgn="base" hangingPunct="1">
        <a:spcBef>
          <a:spcPct val="20000"/>
        </a:spcBef>
        <a:spcAft>
          <a:spcPct val="0"/>
        </a:spcAft>
        <a:buChar char="»"/>
        <a:defRPr sz="1800" kern="1200">
          <a:solidFill>
            <a:srgbClr val="FF425D"/>
          </a:solidFill>
          <a:latin typeface="+mn-ea"/>
          <a:ea typeface="+mn-ea"/>
          <a:cs typeface="+mn-cs"/>
          <a:sym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xml"/><Relationship Id="rId1" Type="http://schemas.openxmlformats.org/officeDocument/2006/relationships/tags" Target="../tags/tag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jpeg"/><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jpeg"/><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lstStyle/>
          <a:p>
            <a:endParaRPr lang="zh-CN" altLang="en-US"/>
          </a:p>
        </p:txBody>
      </p:sp>
      <p:sp>
        <p:nvSpPr>
          <p:cNvPr id="3" name="副标题 2"/>
          <p:cNvSpPr>
            <a:spLocks noGrp="1"/>
          </p:cNvSpPr>
          <p:nvPr>
            <p:ph type="subTitle" idx="1"/>
          </p:nvPr>
        </p:nvSpPr>
        <p:spPr/>
        <p:txBody>
          <a:bodyPr/>
          <a:lstStyle/>
          <a:p>
            <a:endParaRPr lang="zh-CN" altLang="en-US"/>
          </a:p>
        </p:txBody>
      </p:sp>
      <p:pic>
        <p:nvPicPr>
          <p:cNvPr id="4" name="图片 3" descr="2"/>
          <p:cNvPicPr>
            <a:picLocks noChangeAspect="1"/>
          </p:cNvPicPr>
          <p:nvPr/>
        </p:nvPicPr>
        <p:blipFill>
          <a:blip r:embed="rId3" cstate="print"/>
          <a:stretch>
            <a:fillRect/>
          </a:stretch>
        </p:blipFill>
        <p:spPr>
          <a:xfrm>
            <a:off x="-600" y="-29333"/>
            <a:ext cx="8673766" cy="6032098"/>
          </a:xfrm>
          <a:prstGeom prst="rect">
            <a:avLst/>
          </a:prstGeom>
        </p:spPr>
      </p:pic>
      <p:pic>
        <p:nvPicPr>
          <p:cNvPr id="2097153" name="Picture 2"/>
          <p:cNvPicPr>
            <a:picLocks noChangeAspect="1" noChangeArrowheads="1"/>
          </p:cNvPicPr>
          <p:nvPr/>
        </p:nvPicPr>
        <p:blipFill>
          <a:blip r:embed="rId4" cstate="print"/>
          <a:srcRect/>
          <a:stretch>
            <a:fillRect/>
          </a:stretch>
        </p:blipFill>
        <p:spPr bwMode="auto">
          <a:xfrm>
            <a:off x="1" y="227349"/>
            <a:ext cx="1326117" cy="1167918"/>
          </a:xfrm>
          <a:prstGeom prst="rect">
            <a:avLst/>
          </a:prstGeom>
          <a:noFill/>
          <a:ln>
            <a:noFill/>
          </a:ln>
        </p:spPr>
      </p:pic>
      <p:sp>
        <p:nvSpPr>
          <p:cNvPr id="1048584" name="矩形 3"/>
          <p:cNvSpPr/>
          <p:nvPr/>
        </p:nvSpPr>
        <p:spPr>
          <a:xfrm>
            <a:off x="1082713" y="1457604"/>
            <a:ext cx="6417117" cy="952068"/>
          </a:xfrm>
          <a:prstGeom prst="rect">
            <a:avLst/>
          </a:prstGeom>
        </p:spPr>
        <p:txBody>
          <a:bodyPr wrap="none" lIns="91428" tIns="45714" rIns="91428" bIns="45714">
            <a:spAutoFit/>
          </a:bodyPr>
          <a:lstStyle/>
          <a:p>
            <a:pPr algn="ctr" fontAlgn="auto"/>
            <a:r>
              <a:rPr lang="zh-TW" altLang="en-US" sz="5400" b="1" cap="all" noProof="1">
                <a:solidFill>
                  <a:srgbClr val="C00000"/>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Adobe 繁黑體 Std B" pitchFamily="34" charset="-128"/>
                <a:ea typeface="Adobe 繁黑體 Std B" pitchFamily="34" charset="-128"/>
              </a:rPr>
              <a:t>陽光能源集團電子報</a:t>
            </a:r>
            <a:endParaRPr lang="zh-CN" altLang="en-US" sz="5400" b="1" cap="all" noProof="1">
              <a:solidFill>
                <a:srgbClr val="C00000"/>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Adobe 繁黑體 Std B" pitchFamily="34" charset="-128"/>
              <a:ea typeface="Adobe 繁黑體 Std B" pitchFamily="34" charset="-128"/>
            </a:endParaRPr>
          </a:p>
        </p:txBody>
      </p:sp>
      <p:sp>
        <p:nvSpPr>
          <p:cNvPr id="1048585" name="矩形 8"/>
          <p:cNvSpPr/>
          <p:nvPr/>
        </p:nvSpPr>
        <p:spPr>
          <a:xfrm>
            <a:off x="4567212" y="4974651"/>
            <a:ext cx="3640740" cy="646331"/>
          </a:xfrm>
          <a:prstGeom prst="rect">
            <a:avLst/>
          </a:prstGeom>
          <a:noFill/>
        </p:spPr>
        <p:txBody>
          <a:bodyPr wrap="none">
            <a:spAutoFit/>
          </a:bodyPr>
          <a:lstStyle/>
          <a:p>
            <a:pPr algn="ctr"/>
            <a:r>
              <a:rPr lang="en-US" altLang="zh-CN" sz="3600" b="1" noProof="1">
                <a:ln w="17780" cmpd="sng">
                  <a:solidFill>
                    <a:schemeClr val="accent1">
                      <a:tint val="3000"/>
                    </a:schemeClr>
                  </a:solidFill>
                  <a:prstDash val="solid"/>
                  <a:miter lim="800000"/>
                </a:ln>
                <a:solidFill>
                  <a:schemeClr val="accent2">
                    <a:lumMod val="40000"/>
                    <a:lumOff val="60000"/>
                  </a:schemeClr>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rPr>
              <a:t>2020</a:t>
            </a:r>
            <a:r>
              <a:rPr lang="zh-CN" altLang="en-US" sz="3600" b="1" noProof="1">
                <a:ln w="17780" cmpd="sng">
                  <a:solidFill>
                    <a:schemeClr val="accent1">
                      <a:tint val="3000"/>
                    </a:schemeClr>
                  </a:solidFill>
                  <a:prstDash val="solid"/>
                  <a:miter lim="800000"/>
                </a:ln>
                <a:solidFill>
                  <a:schemeClr val="accent2">
                    <a:lumMod val="40000"/>
                    <a:lumOff val="60000"/>
                  </a:schemeClr>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rPr>
              <a:t>年</a:t>
            </a:r>
            <a:r>
              <a:rPr lang="zh-CN" altLang="en-US" sz="3600" b="1" noProof="1" smtClean="0">
                <a:ln w="17780" cmpd="sng">
                  <a:solidFill>
                    <a:schemeClr val="accent1">
                      <a:tint val="3000"/>
                    </a:schemeClr>
                  </a:solidFill>
                  <a:prstDash val="solid"/>
                  <a:miter lim="800000"/>
                </a:ln>
                <a:solidFill>
                  <a:schemeClr val="accent2">
                    <a:lumMod val="40000"/>
                    <a:lumOff val="60000"/>
                  </a:schemeClr>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rPr>
              <a:t>第十五期</a:t>
            </a:r>
            <a:endParaRPr lang="zh-CN" altLang="en-US" sz="3600" b="1" noProof="1">
              <a:ln w="17780" cmpd="sng">
                <a:solidFill>
                  <a:schemeClr val="accent1">
                    <a:tint val="3000"/>
                  </a:schemeClr>
                </a:solidFill>
                <a:prstDash val="solid"/>
                <a:miter lim="800000"/>
              </a:ln>
              <a:solidFill>
                <a:schemeClr val="accent2">
                  <a:lumMod val="40000"/>
                  <a:lumOff val="60000"/>
                </a:schemeClr>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endParaRPr>
          </a:p>
        </p:txBody>
      </p:sp>
    </p:spTree>
    <p:custDataLst>
      <p:tags r:id="rId1"/>
    </p:custData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97154" name="图片 5"/>
          <p:cNvPicPr>
            <a:picLocks noChangeAspect="1" noChangeArrowheads="1"/>
          </p:cNvPicPr>
          <p:nvPr/>
        </p:nvPicPr>
        <p:blipFill>
          <a:blip r:embed="rId2" cstate="print"/>
          <a:srcRect/>
          <a:stretch>
            <a:fillRect/>
          </a:stretch>
        </p:blipFill>
        <p:spPr bwMode="auto">
          <a:xfrm>
            <a:off x="-9562" y="1"/>
            <a:ext cx="8650326" cy="5977094"/>
          </a:xfrm>
          <a:prstGeom prst="rect">
            <a:avLst/>
          </a:prstGeom>
          <a:noFill/>
          <a:ln>
            <a:noFill/>
          </a:ln>
        </p:spPr>
      </p:pic>
      <p:sp>
        <p:nvSpPr>
          <p:cNvPr id="1048586" name="矩形 8"/>
          <p:cNvSpPr/>
          <p:nvPr/>
        </p:nvSpPr>
        <p:spPr>
          <a:xfrm>
            <a:off x="3658627" y="3561949"/>
            <a:ext cx="4478178" cy="506730"/>
          </a:xfrm>
          <a:prstGeom prst="rect">
            <a:avLst/>
          </a:prstGeom>
          <a:noFill/>
          <a:ln>
            <a:noFill/>
          </a:ln>
        </p:spPr>
        <p:txBody>
          <a:bodyPr wrap="square">
            <a:spAutoFit/>
          </a:bodyPr>
          <a:lstStyle/>
          <a:p>
            <a:pPr>
              <a:lnSpc>
                <a:spcPct val="150000"/>
              </a:lnSpc>
            </a:pPr>
            <a:r>
              <a:rPr lang="zh-TW" altLang="en-US" b="1" noProof="1">
                <a:solidFill>
                  <a:schemeClr val="accent1">
                    <a:lumMod val="50000"/>
                  </a:schemeClr>
                </a:solidFill>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弘揚勞模精神  彰顯陽光風采 </a:t>
            </a:r>
            <a:r>
              <a:rPr lang="zh-TW" altLang="en-US" b="1" noProof="1" smtClean="0">
                <a:solidFill>
                  <a:schemeClr val="accent1">
                    <a:lumMod val="50000"/>
                  </a:schemeClr>
                </a:solidFill>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 </a:t>
            </a:r>
            <a:r>
              <a:rPr lang="en-US" altLang="zh-CN" b="1" noProof="1" smtClean="0">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rPr>
              <a:t>——   </a:t>
            </a:r>
            <a:r>
              <a:rPr lang="en-US" altLang="zh-CN" b="1" noProof="1">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rPr>
              <a:t>03</a:t>
            </a:r>
            <a:endParaRPr lang="zh-CN" altLang="en-US" noProof="1">
              <a:solidFill>
                <a:srgbClr val="0070C0"/>
              </a:solidFill>
              <a:latin typeface="华文行楷" panose="02010800040101010101" pitchFamily="2" charset="-122"/>
              <a:ea typeface="华文行楷" panose="02010800040101010101" pitchFamily="2" charset="-122"/>
            </a:endParaRPr>
          </a:p>
        </p:txBody>
      </p:sp>
      <p:sp>
        <p:nvSpPr>
          <p:cNvPr id="4" name="矩形 8"/>
          <p:cNvSpPr/>
          <p:nvPr/>
        </p:nvSpPr>
        <p:spPr>
          <a:xfrm>
            <a:off x="2415121" y="4351964"/>
            <a:ext cx="6056011" cy="523644"/>
          </a:xfrm>
          <a:prstGeom prst="rect">
            <a:avLst/>
          </a:prstGeom>
          <a:noFill/>
          <a:ln>
            <a:noFill/>
          </a:ln>
        </p:spPr>
        <p:txBody>
          <a:bodyPr wrap="square">
            <a:spAutoFit/>
          </a:bodyPr>
          <a:lstStyle/>
          <a:p>
            <a:pPr>
              <a:lnSpc>
                <a:spcPct val="150000"/>
              </a:lnSpc>
            </a:pPr>
            <a:endParaRPr lang="zh-CN" altLang="en-US" noProof="1">
              <a:solidFill>
                <a:srgbClr val="0070C0"/>
              </a:solidFill>
              <a:latin typeface="华文行楷" panose="02010800040101010101" pitchFamily="2" charset="-122"/>
              <a:ea typeface="华文行楷" panose="02010800040101010101" pitchFamily="2" charset="-122"/>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8640763" cy="5930741"/>
          </a:xfrm>
          <a:prstGeom prst="rect">
            <a:avLst/>
          </a:prstGeom>
        </p:spPr>
      </p:pic>
      <p:sp>
        <p:nvSpPr>
          <p:cNvPr id="2" name="文本框 1"/>
          <p:cNvSpPr txBox="1"/>
          <p:nvPr/>
        </p:nvSpPr>
        <p:spPr>
          <a:xfrm>
            <a:off x="2303780" y="377190"/>
            <a:ext cx="4274185" cy="460375"/>
          </a:xfrm>
          <a:prstGeom prst="rect">
            <a:avLst/>
          </a:prstGeom>
          <a:noFill/>
        </p:spPr>
        <p:txBody>
          <a:bodyPr wrap="square" rtlCol="0">
            <a:spAutoFit/>
          </a:bodyPr>
          <a:lstStyle/>
          <a:p>
            <a:r>
              <a:rPr lang="zh-TW" altLang="en-US" sz="2400" b="1" dirty="0">
                <a:solidFill>
                  <a:srgbClr val="C00000"/>
                </a:solidFill>
                <a:effectLst>
                  <a:outerShdw blurRad="38100" dist="19050" dir="2700000" algn="tl" rotWithShape="0">
                    <a:schemeClr val="dk1">
                      <a:alpha val="40000"/>
                    </a:schemeClr>
                  </a:outerShdw>
                </a:effectLst>
                <a:latin typeface="Adobe 繁黑體 Std B" pitchFamily="34" charset="-128"/>
                <a:ea typeface="Adobe 繁黑體 Std B" pitchFamily="34" charset="-128"/>
                <a:cs typeface="楷体_GB2312" panose="02010609030101010101" charset="-122"/>
                <a:sym typeface="+mn-ea"/>
              </a:rPr>
              <a:t>弘揚勞模精神  彰顯陽光風采 </a:t>
            </a:r>
            <a:endParaRPr lang="zh-CN" altLang="en-US" sz="2400" b="1" dirty="0">
              <a:solidFill>
                <a:srgbClr val="C00000"/>
              </a:solidFill>
              <a:effectLst>
                <a:outerShdw blurRad="38100" dist="19050" dir="2700000" algn="tl" rotWithShape="0">
                  <a:schemeClr val="dk1">
                    <a:alpha val="40000"/>
                  </a:schemeClr>
                </a:outerShdw>
              </a:effectLst>
              <a:latin typeface="Adobe 繁黑體 Std B" pitchFamily="34" charset="-128"/>
              <a:ea typeface="Adobe 繁黑體 Std B" pitchFamily="34" charset="-128"/>
              <a:cs typeface="楷体_GB2312" panose="02010609030101010101" charset="-122"/>
            </a:endParaRPr>
          </a:p>
        </p:txBody>
      </p:sp>
      <p:sp>
        <p:nvSpPr>
          <p:cNvPr id="3" name="矩形 2"/>
          <p:cNvSpPr/>
          <p:nvPr/>
        </p:nvSpPr>
        <p:spPr>
          <a:xfrm>
            <a:off x="735846" y="1496073"/>
            <a:ext cx="7214812" cy="729928"/>
          </a:xfrm>
          <a:prstGeom prst="rect">
            <a:avLst/>
          </a:prstGeom>
        </p:spPr>
        <p:txBody>
          <a:bodyPr wrap="square">
            <a:spAutoFit/>
          </a:bodyPr>
          <a:lstStyle/>
          <a:p>
            <a:pPr>
              <a:lnSpc>
                <a:spcPct val="250000"/>
              </a:lnSpc>
            </a:pPr>
            <a:r>
              <a:rPr lang="en-US" altLang="zh-CN" sz="1600" b="1" dirty="0" smtClean="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    </a:t>
            </a:r>
            <a:endParaRPr lang="zh-CN" altLang="zh-CN"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endParaRPr>
          </a:p>
        </p:txBody>
      </p:sp>
      <p:sp>
        <p:nvSpPr>
          <p:cNvPr id="8" name="矩形 7"/>
          <p:cNvSpPr/>
          <p:nvPr/>
        </p:nvSpPr>
        <p:spPr>
          <a:xfrm>
            <a:off x="3912112" y="2433606"/>
            <a:ext cx="4320382" cy="646331"/>
          </a:xfrm>
          <a:prstGeom prst="rect">
            <a:avLst/>
          </a:prstGeom>
        </p:spPr>
        <p:txBody>
          <a:bodyPr>
            <a:spAutoFit/>
          </a:bodyPr>
          <a:lstStyle/>
          <a:p>
            <a:r>
              <a:rPr lang="zh-CN" altLang="en-US" dirty="0"/>
              <a:t/>
            </a:r>
            <a:br>
              <a:rPr lang="zh-CN" altLang="en-US" dirty="0"/>
            </a:br>
            <a:endParaRPr lang="zh-CN" altLang="en-US" dirty="0"/>
          </a:p>
        </p:txBody>
      </p:sp>
      <p:sp>
        <p:nvSpPr>
          <p:cNvPr id="5" name="矩形 4"/>
          <p:cNvSpPr/>
          <p:nvPr/>
        </p:nvSpPr>
        <p:spPr>
          <a:xfrm>
            <a:off x="719095" y="1129248"/>
            <a:ext cx="7379739" cy="4030980"/>
          </a:xfrm>
          <a:prstGeom prst="rect">
            <a:avLst/>
          </a:prstGeom>
        </p:spPr>
        <p:txBody>
          <a:bodyPr wrap="square">
            <a:spAutoFit/>
          </a:bodyPr>
          <a:lstStyle/>
          <a:p>
            <a:pPr>
              <a:lnSpc>
                <a:spcPct val="200000"/>
              </a:lnSpc>
            </a:pPr>
            <a:r>
              <a:rPr lang="zh-TW" altLang="en-US" sz="1600" b="1" dirty="0" smtClean="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    勞</a:t>
            </a:r>
            <a:r>
              <a:rPr lang="zh-TW" altLang="en-US"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模精神是時代的寶貴財富，是激勵人們應對各種機遇和挑戰，團結奮鬥、勇往直前的強大精神力量。在第</a:t>
            </a:r>
            <a:r>
              <a:rPr lang="en-US" altLang="zh-TW"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130</a:t>
            </a:r>
            <a:r>
              <a:rPr lang="zh-TW" altLang="en-US"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個國際勞動節到來之際，讓我們共同學習勞模事跡，弘揚勞模精神。</a:t>
            </a:r>
          </a:p>
          <a:p>
            <a:pPr>
              <a:lnSpc>
                <a:spcPct val="200000"/>
              </a:lnSpc>
            </a:pPr>
            <a:r>
              <a:rPr lang="zh-TW" altLang="en-US"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    馬園，現任錦州陽光能源有限公司國內銷售部總監。曾獲“錦州市工業銷售狀元”榮譽稱號，多次獲得公司“優秀管理標兵”、“總經理特別獎”等榮譽，他所帶領的國內銷售部曾獲“錦州青年五四獎章集體”、陽光能源集團“</a:t>
            </a:r>
            <a:r>
              <a:rPr lang="en-US" altLang="zh-TW"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2017</a:t>
            </a:r>
            <a:r>
              <a:rPr lang="zh-TW" altLang="en-US"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年度先進集體”、“</a:t>
            </a:r>
            <a:r>
              <a:rPr lang="en-US" altLang="zh-TW"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2018</a:t>
            </a:r>
            <a:r>
              <a:rPr lang="zh-TW" altLang="en-US"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年度先進集體”等榮譽稱號。今年馬園獲“錦州市勞動模範”榮譽稱號。</a:t>
            </a:r>
            <a:endParaRPr lang="zh-CN" altLang="en-US"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endParaRPr>
          </a:p>
        </p:txBody>
      </p:sp>
      <p:sp>
        <p:nvSpPr>
          <p:cNvPr id="6" name="矩形 5"/>
          <p:cNvSpPr/>
          <p:nvPr/>
        </p:nvSpPr>
        <p:spPr>
          <a:xfrm>
            <a:off x="4951730" y="910590"/>
            <a:ext cx="2775585" cy="306705"/>
          </a:xfrm>
          <a:prstGeom prst="rect">
            <a:avLst/>
          </a:prstGeom>
        </p:spPr>
        <p:txBody>
          <a:bodyPr wrap="square">
            <a:spAutoFit/>
          </a:bodyPr>
          <a:lstStyle/>
          <a:p>
            <a:r>
              <a:rPr lang="en-US" altLang="zh-CN" sz="1400" b="1" dirty="0" smtClean="0">
                <a:solidFill>
                  <a:srgbClr val="0070C0"/>
                </a:solidFill>
                <a:effectLst>
                  <a:outerShdw blurRad="38100" dist="19050" dir="2700000" algn="tl" rotWithShape="0">
                    <a:schemeClr val="dk1">
                      <a:alpha val="40000"/>
                    </a:schemeClr>
                  </a:outerShdw>
                </a:effectLst>
                <a:latin typeface="华文中宋" panose="02010600040101010101" pitchFamily="2" charset="-122"/>
                <a:ea typeface="华文中宋" panose="02010600040101010101" pitchFamily="2" charset="-122"/>
                <a:cs typeface="楷体_GB2312" panose="02010609030101010101" charset="-122"/>
              </a:rPr>
              <a:t>——</a:t>
            </a:r>
            <a:r>
              <a:rPr lang="zh-TW" altLang="en-US" sz="1400" b="1" dirty="0">
                <a:solidFill>
                  <a:srgbClr val="0070C0"/>
                </a:solidFill>
                <a:effectLst>
                  <a:outerShdw blurRad="38100" dist="19050" dir="2700000" algn="tl" rotWithShape="0">
                    <a:schemeClr val="dk1">
                      <a:alpha val="40000"/>
                    </a:schemeClr>
                  </a:outerShdw>
                </a:effectLst>
                <a:latin typeface="华文中宋" panose="02010600040101010101" pitchFamily="2" charset="-122"/>
                <a:ea typeface="华文中宋" panose="02010600040101010101" pitchFamily="2" charset="-122"/>
                <a:cs typeface="楷体_GB2312" panose="02010609030101010101" charset="-122"/>
              </a:rPr>
              <a:t>錦州市勞動模範先進事跡</a:t>
            </a:r>
            <a:endParaRPr lang="zh-CN" altLang="en-US" sz="1400" dirty="0">
              <a:solidFill>
                <a:srgbClr val="0070C0"/>
              </a:solidFill>
              <a:latin typeface="华文中宋" panose="02010600040101010101" pitchFamily="2" charset="-122"/>
              <a:ea typeface="华文中宋" panose="02010600040101010101" pitchFamily="2" charset="-122"/>
            </a:endParaRPr>
          </a:p>
        </p:txBody>
      </p:sp>
      <p:pic>
        <p:nvPicPr>
          <p:cNvPr id="9" name="图片 8" descr="t01d9f200dfefd63e6b"/>
          <p:cNvPicPr>
            <a:picLocks noChangeAspect="1"/>
          </p:cNvPicPr>
          <p:nvPr/>
        </p:nvPicPr>
        <p:blipFill>
          <a:blip r:embed="rId3"/>
          <a:stretch>
            <a:fillRect/>
          </a:stretch>
        </p:blipFill>
        <p:spPr>
          <a:xfrm>
            <a:off x="6191250" y="5215890"/>
            <a:ext cx="2448560" cy="643255"/>
          </a:xfrm>
          <a:prstGeom prst="rect">
            <a:avLst/>
          </a:prstGeom>
        </p:spPr>
      </p:pic>
      <p:sp>
        <p:nvSpPr>
          <p:cNvPr id="10" name="矩形 9"/>
          <p:cNvSpPr/>
          <p:nvPr/>
        </p:nvSpPr>
        <p:spPr>
          <a:xfrm>
            <a:off x="6342380" y="5287645"/>
            <a:ext cx="2146935" cy="583565"/>
          </a:xfrm>
          <a:prstGeom prst="rect">
            <a:avLst/>
          </a:prstGeom>
          <a:noFill/>
          <a:ln>
            <a:noFill/>
          </a:ln>
        </p:spPr>
        <p:txBody>
          <a:bodyPr wrap="square" rtlCol="0" anchor="t">
            <a:spAutoFit/>
          </a:bodyPr>
          <a:lstStyle/>
          <a:p>
            <a:pPr algn="ctr"/>
            <a:r>
              <a:rPr lang="zh-TW" altLang="en-US" sz="1600" b="1" dirty="0">
                <a:ln w="12700" cmpd="sng">
                  <a:noFill/>
                  <a:prstDash val="solid"/>
                </a:ln>
                <a:gradFill>
                  <a:gsLst>
                    <a:gs pos="0">
                      <a:srgbClr val="FE4444"/>
                    </a:gs>
                    <a:gs pos="100000">
                      <a:srgbClr val="832B2B"/>
                    </a:gs>
                  </a:gsLst>
                  <a:lin ang="3600000" scaled="0"/>
                </a:gradFill>
                <a:effectLst>
                  <a:outerShdw blurRad="50800" dist="38100" dir="5400000" algn="t" rotWithShape="0">
                    <a:prstClr val="black">
                      <a:alpha val="40000"/>
                    </a:prstClr>
                  </a:outerShdw>
                </a:effectLst>
                <a:latin typeface="Adobe 繁黑體 Std B" pitchFamily="34" charset="-128"/>
                <a:ea typeface="Adobe 繁黑體 Std B" pitchFamily="34" charset="-128"/>
                <a:cs typeface="楷体_GB2312" panose="02010609030101010101" charset="-122"/>
              </a:rPr>
              <a:t>展陽光風采系列報道（二）</a:t>
            </a:r>
            <a:endParaRPr lang="zh-CN" altLang="zh-CN" sz="1600" b="1" dirty="0" smtClean="0">
              <a:ln w="12700" cmpd="sng">
                <a:noFill/>
                <a:prstDash val="solid"/>
              </a:ln>
              <a:gradFill>
                <a:gsLst>
                  <a:gs pos="0">
                    <a:srgbClr val="FE4444"/>
                  </a:gs>
                  <a:gs pos="100000">
                    <a:srgbClr val="832B2B"/>
                  </a:gs>
                </a:gsLst>
                <a:lin ang="3600000" scaled="0"/>
              </a:gradFill>
              <a:effectLst>
                <a:outerShdw blurRad="50800" dist="38100" dir="5400000" algn="t" rotWithShape="0">
                  <a:prstClr val="black">
                    <a:alpha val="40000"/>
                  </a:prstClr>
                </a:outerShdw>
              </a:effectLst>
              <a:latin typeface="Adobe 繁黑體 Std B" pitchFamily="34" charset="-128"/>
              <a:ea typeface="Adobe 繁黑體 Std B" pitchFamily="34" charset="-128"/>
              <a:cs typeface="楷体_GB2312" panose="02010609030101010101" charset="-122"/>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8640763" cy="5930741"/>
          </a:xfrm>
          <a:prstGeom prst="rect">
            <a:avLst/>
          </a:prstGeom>
        </p:spPr>
      </p:pic>
      <p:sp>
        <p:nvSpPr>
          <p:cNvPr id="3" name="矩形 2"/>
          <p:cNvSpPr/>
          <p:nvPr/>
        </p:nvSpPr>
        <p:spPr>
          <a:xfrm>
            <a:off x="735846" y="1496073"/>
            <a:ext cx="7214812" cy="729928"/>
          </a:xfrm>
          <a:prstGeom prst="rect">
            <a:avLst/>
          </a:prstGeom>
        </p:spPr>
        <p:txBody>
          <a:bodyPr wrap="square">
            <a:spAutoFit/>
          </a:bodyPr>
          <a:lstStyle/>
          <a:p>
            <a:pPr>
              <a:lnSpc>
                <a:spcPct val="250000"/>
              </a:lnSpc>
            </a:pPr>
            <a:r>
              <a:rPr lang="en-US" altLang="zh-CN" sz="1600" b="1" dirty="0" smtClean="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    </a:t>
            </a:r>
            <a:endParaRPr lang="zh-CN" altLang="zh-CN"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endParaRPr>
          </a:p>
        </p:txBody>
      </p:sp>
      <p:sp>
        <p:nvSpPr>
          <p:cNvPr id="5" name="矩形 4"/>
          <p:cNvSpPr/>
          <p:nvPr/>
        </p:nvSpPr>
        <p:spPr>
          <a:xfrm>
            <a:off x="642772" y="449932"/>
            <a:ext cx="7400960" cy="4523105"/>
          </a:xfrm>
          <a:prstGeom prst="rect">
            <a:avLst/>
          </a:prstGeom>
        </p:spPr>
        <p:txBody>
          <a:bodyPr wrap="square">
            <a:spAutoFit/>
          </a:bodyPr>
          <a:lstStyle/>
          <a:p>
            <a:pPr>
              <a:lnSpc>
                <a:spcPct val="200000"/>
              </a:lnSpc>
            </a:pPr>
            <a:r>
              <a:rPr lang="zh-TW" altLang="en-US" sz="1600" b="1" dirty="0" smtClean="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    </a:t>
            </a:r>
            <a:r>
              <a:rPr lang="zh-TW" altLang="en-US" sz="1600" b="1" dirty="0" smtClean="0">
                <a:solidFill>
                  <a:schemeClr val="accent5">
                    <a:lumMod val="75000"/>
                  </a:schemeClr>
                </a:solidFill>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壹</a:t>
            </a:r>
            <a:r>
              <a:rPr lang="zh-TW" altLang="en-US" sz="1600" b="1" dirty="0">
                <a:solidFill>
                  <a:schemeClr val="accent5">
                    <a:lumMod val="75000"/>
                  </a:schemeClr>
                </a:solidFill>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、業務精湛，能力過硬，扛起特殊時期國銷大旗。</a:t>
            </a:r>
          </a:p>
          <a:p>
            <a:pPr>
              <a:lnSpc>
                <a:spcPct val="200000"/>
              </a:lnSpc>
            </a:pPr>
            <a:r>
              <a:rPr lang="zh-TW" altLang="en-US"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    自任職開始，馬園不斷學習國內外知名企業的先進銷售技能和管理模式，結合公司發展實際，提出了由個人銷售轉變為團隊銷售及重點攻關大客戶的銷售理念，使公司的行業市場份額逐年攀升，公司的銷售業績也呈現了節節高升的良好態勢</a:t>
            </a:r>
            <a:r>
              <a:rPr lang="en-US" altLang="zh-TW"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a:t>
            </a:r>
            <a:r>
              <a:rPr lang="zh-TW" altLang="en-US"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僅以陽光能源國內組件產品的銷售量為例，</a:t>
            </a:r>
            <a:r>
              <a:rPr lang="en-US" altLang="zh-TW"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2015</a:t>
            </a:r>
            <a:r>
              <a:rPr lang="zh-TW" altLang="en-US"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年銷售量</a:t>
            </a:r>
            <a:r>
              <a:rPr lang="en-US" altLang="zh-TW"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175</a:t>
            </a:r>
            <a:r>
              <a:rPr lang="zh-TW" altLang="en-US"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兆瓦，</a:t>
            </a:r>
            <a:r>
              <a:rPr lang="en-US" altLang="zh-TW"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2016</a:t>
            </a:r>
            <a:r>
              <a:rPr lang="zh-TW" altLang="en-US"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年銷售量</a:t>
            </a:r>
            <a:r>
              <a:rPr lang="en-US" altLang="zh-TW"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345</a:t>
            </a:r>
            <a:r>
              <a:rPr lang="zh-TW" altLang="en-US"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兆瓦，</a:t>
            </a:r>
            <a:r>
              <a:rPr lang="en-US" altLang="zh-TW"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2017</a:t>
            </a:r>
            <a:r>
              <a:rPr lang="zh-TW" altLang="en-US"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年銷售量</a:t>
            </a:r>
            <a:r>
              <a:rPr lang="en-US" altLang="zh-TW"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868</a:t>
            </a:r>
            <a:r>
              <a:rPr lang="zh-TW" altLang="en-US"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兆瓦，</a:t>
            </a:r>
            <a:r>
              <a:rPr lang="en-US" altLang="zh-TW"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2018</a:t>
            </a:r>
            <a:r>
              <a:rPr lang="zh-TW" altLang="en-US"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年銷售量</a:t>
            </a:r>
            <a:r>
              <a:rPr lang="en-US" altLang="zh-TW"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950</a:t>
            </a:r>
            <a:r>
              <a:rPr lang="zh-TW" altLang="en-US"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兆瓦，</a:t>
            </a:r>
            <a:r>
              <a:rPr lang="en-US" altLang="zh-TW"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2019</a:t>
            </a:r>
            <a:r>
              <a:rPr lang="zh-TW" altLang="en-US"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年國內組件銷售量同比增長</a:t>
            </a:r>
            <a:r>
              <a:rPr lang="en-US" altLang="zh-TW"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30%</a:t>
            </a:r>
            <a:r>
              <a:rPr lang="zh-TW" altLang="en-US"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，銷售量</a:t>
            </a:r>
            <a:r>
              <a:rPr lang="en-US" altLang="zh-TW"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1212</a:t>
            </a:r>
            <a:r>
              <a:rPr lang="zh-TW" altLang="en-US"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兆瓦，至此，公司銷售實現了以不足行業</a:t>
            </a:r>
            <a:r>
              <a:rPr lang="en-US" altLang="zh-TW"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1%</a:t>
            </a:r>
            <a:r>
              <a:rPr lang="zh-TW" altLang="en-US"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的產能搶到了超過</a:t>
            </a:r>
            <a:r>
              <a:rPr lang="en-US" altLang="zh-TW"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5%</a:t>
            </a:r>
            <a:r>
              <a:rPr lang="zh-TW" altLang="en-US"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份額的國內市場訂單，除此之外還為</a:t>
            </a:r>
            <a:r>
              <a:rPr lang="en-US" altLang="zh-TW"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2020</a:t>
            </a:r>
            <a:r>
              <a:rPr lang="zh-TW" altLang="en-US"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年布局了近</a:t>
            </a:r>
            <a:r>
              <a:rPr lang="en-US" altLang="zh-TW"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1GW</a:t>
            </a:r>
            <a:r>
              <a:rPr lang="zh-TW" altLang="en-US"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的銷售訂單，可謂布局長遠、未雨綢繆。</a:t>
            </a:r>
          </a:p>
        </p:txBody>
      </p:sp>
      <p:pic>
        <p:nvPicPr>
          <p:cNvPr id="7" name="图片 6" descr="t01d9f200dfefd63e6b"/>
          <p:cNvPicPr>
            <a:picLocks noChangeAspect="1"/>
          </p:cNvPicPr>
          <p:nvPr/>
        </p:nvPicPr>
        <p:blipFill>
          <a:blip r:embed="rId3"/>
          <a:stretch>
            <a:fillRect/>
          </a:stretch>
        </p:blipFill>
        <p:spPr>
          <a:xfrm>
            <a:off x="6191250" y="5215890"/>
            <a:ext cx="2448560" cy="643255"/>
          </a:xfrm>
          <a:prstGeom prst="rect">
            <a:avLst/>
          </a:prstGeom>
        </p:spPr>
      </p:pic>
      <p:sp>
        <p:nvSpPr>
          <p:cNvPr id="8" name="矩形 7"/>
          <p:cNvSpPr/>
          <p:nvPr/>
        </p:nvSpPr>
        <p:spPr>
          <a:xfrm>
            <a:off x="6342380" y="5287645"/>
            <a:ext cx="2146935" cy="583565"/>
          </a:xfrm>
          <a:prstGeom prst="rect">
            <a:avLst/>
          </a:prstGeom>
          <a:noFill/>
          <a:ln>
            <a:noFill/>
          </a:ln>
        </p:spPr>
        <p:txBody>
          <a:bodyPr wrap="square" rtlCol="0" anchor="t">
            <a:spAutoFit/>
          </a:bodyPr>
          <a:lstStyle/>
          <a:p>
            <a:pPr algn="ctr"/>
            <a:r>
              <a:rPr lang="zh-TW" altLang="en-US" sz="1600" b="1" dirty="0">
                <a:ln w="12700" cmpd="sng">
                  <a:noFill/>
                  <a:prstDash val="solid"/>
                </a:ln>
                <a:gradFill>
                  <a:gsLst>
                    <a:gs pos="0">
                      <a:srgbClr val="FE4444"/>
                    </a:gs>
                    <a:gs pos="100000">
                      <a:srgbClr val="832B2B"/>
                    </a:gs>
                  </a:gsLst>
                  <a:lin ang="3600000" scaled="0"/>
                </a:gradFill>
                <a:effectLst>
                  <a:outerShdw blurRad="50800" dist="38100" dir="5400000" algn="t" rotWithShape="0">
                    <a:prstClr val="black">
                      <a:alpha val="40000"/>
                    </a:prstClr>
                  </a:outerShdw>
                </a:effectLst>
                <a:latin typeface="Adobe 繁黑體 Std B" pitchFamily="34" charset="-128"/>
                <a:ea typeface="Adobe 繁黑體 Std B" pitchFamily="34" charset="-128"/>
                <a:cs typeface="楷体_GB2312" panose="02010609030101010101" charset="-122"/>
              </a:rPr>
              <a:t>展陽光風采系列報道（二）</a:t>
            </a:r>
            <a:endParaRPr lang="zh-CN" altLang="zh-CN" sz="1600" b="1" dirty="0">
              <a:ln w="12700" cmpd="sng">
                <a:noFill/>
                <a:prstDash val="solid"/>
              </a:ln>
              <a:gradFill>
                <a:gsLst>
                  <a:gs pos="0">
                    <a:srgbClr val="FE4444"/>
                  </a:gs>
                  <a:gs pos="100000">
                    <a:srgbClr val="832B2B"/>
                  </a:gs>
                </a:gsLst>
                <a:lin ang="3600000" scaled="0"/>
              </a:gradFill>
              <a:effectLst>
                <a:outerShdw blurRad="50800" dist="38100" dir="5400000" algn="t" rotWithShape="0">
                  <a:prstClr val="black">
                    <a:alpha val="40000"/>
                  </a:prstClr>
                </a:outerShdw>
              </a:effectLst>
              <a:latin typeface="Adobe 繁黑體 Std B" pitchFamily="34" charset="-128"/>
              <a:ea typeface="Adobe 繁黑體 Std B" pitchFamily="34" charset="-128"/>
              <a:cs typeface="楷体_GB2312" panose="02010609030101010101" charset="-122"/>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8640763" cy="5930741"/>
          </a:xfrm>
          <a:prstGeom prst="rect">
            <a:avLst/>
          </a:prstGeom>
        </p:spPr>
      </p:pic>
      <p:sp>
        <p:nvSpPr>
          <p:cNvPr id="3" name="矩形 2"/>
          <p:cNvSpPr/>
          <p:nvPr/>
        </p:nvSpPr>
        <p:spPr>
          <a:xfrm>
            <a:off x="735846" y="1496073"/>
            <a:ext cx="7214812" cy="729928"/>
          </a:xfrm>
          <a:prstGeom prst="rect">
            <a:avLst/>
          </a:prstGeom>
        </p:spPr>
        <p:txBody>
          <a:bodyPr wrap="square">
            <a:spAutoFit/>
          </a:bodyPr>
          <a:lstStyle/>
          <a:p>
            <a:pPr>
              <a:lnSpc>
                <a:spcPct val="250000"/>
              </a:lnSpc>
            </a:pPr>
            <a:r>
              <a:rPr lang="en-US" altLang="zh-CN" sz="1600" b="1" dirty="0" smtClean="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    </a:t>
            </a:r>
            <a:endParaRPr lang="zh-CN" altLang="zh-CN"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endParaRPr>
          </a:p>
        </p:txBody>
      </p:sp>
      <p:sp>
        <p:nvSpPr>
          <p:cNvPr id="5" name="AutoShape 2" descr="https://mmbiz.qpic.cn/mmbiz_jpg/3OEpTPib0kV8ic0uWnu1ibA6WDRn7Eiaz1pvaEev6aTxu3TujDHtqQXXY9E7uVOosJWIKEicsB2BNJ7QozdZw8macmg/640?wx_fmt=jpeg&amp;tp=webp&amp;wxfrom=5&amp;wx_lazy=1&amp;wx_co=1"/>
          <p:cNvSpPr>
            <a:spLocks noChangeAspect="1" noChangeArrowheads="1"/>
          </p:cNvSpPr>
          <p:nvPr/>
        </p:nvSpPr>
        <p:spPr bwMode="auto">
          <a:xfrm>
            <a:off x="155575" y="-136525"/>
            <a:ext cx="298450" cy="29845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7" name="矩形 6"/>
          <p:cNvSpPr/>
          <p:nvPr/>
        </p:nvSpPr>
        <p:spPr>
          <a:xfrm>
            <a:off x="735847" y="377825"/>
            <a:ext cx="7214812" cy="4524315"/>
          </a:xfrm>
          <a:prstGeom prst="rect">
            <a:avLst/>
          </a:prstGeom>
        </p:spPr>
        <p:txBody>
          <a:bodyPr wrap="square">
            <a:spAutoFit/>
          </a:bodyPr>
          <a:lstStyle/>
          <a:p>
            <a:pPr>
              <a:lnSpc>
                <a:spcPct val="200000"/>
              </a:lnSpc>
            </a:pPr>
            <a:r>
              <a:rPr lang="zh-TW" altLang="en-US" sz="1600" b="1" dirty="0" smtClean="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    </a:t>
            </a:r>
            <a:r>
              <a:rPr lang="zh-TW" altLang="en-US" sz="1600" b="1" dirty="0" smtClean="0">
                <a:solidFill>
                  <a:schemeClr val="accent5">
                    <a:lumMod val="75000"/>
                  </a:schemeClr>
                </a:solidFill>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二</a:t>
            </a:r>
            <a:r>
              <a:rPr lang="zh-TW" altLang="en-US" sz="1600" b="1" dirty="0">
                <a:solidFill>
                  <a:schemeClr val="accent5">
                    <a:lumMod val="75000"/>
                  </a:schemeClr>
                </a:solidFill>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、精於識人，善於用人，擔起銷售團隊培養重任。</a:t>
            </a:r>
          </a:p>
          <a:p>
            <a:pPr>
              <a:lnSpc>
                <a:spcPct val="200000"/>
              </a:lnSpc>
            </a:pPr>
            <a:r>
              <a:rPr lang="zh-TW" altLang="en-US"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    馬園提出培養銷售五心團隊理念；根據銷售對象和業務層次劃分</a:t>
            </a:r>
            <a:r>
              <a:rPr lang="en-US" altLang="zh-TW"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5</a:t>
            </a:r>
            <a:r>
              <a:rPr lang="zh-TW" altLang="en-US"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個銷售小組，相互競爭激發各組組員的積極性；馬園知人善任，將合適的人放在合適的位置，充分發揮其特長和優勢，帶出了壹個能打硬仗的銷售隊伍。近兩年，光伏產業國內市場低迷，行業各環節新產能不斷釋放造成產能全面過剩，平價上網導致產品價格斷崖式下跌，銷售團隊頂住巨壓，憑借卓越的爭單奪勢能力，為陽光能源在如此艱難的市場環境下得以生存並實現年銷售收入以近</a:t>
            </a:r>
            <a:r>
              <a:rPr lang="en-US" altLang="zh-TW"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15%</a:t>
            </a:r>
            <a:r>
              <a:rPr lang="zh-TW" altLang="en-US"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的速度逐年遞增做出了突出貢獻，實現陽光能源年銷售收入</a:t>
            </a:r>
            <a:r>
              <a:rPr lang="en-US" altLang="zh-TW"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70</a:t>
            </a:r>
            <a:r>
              <a:rPr lang="zh-TW" altLang="en-US"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億元的目標，助推陽光能源成為錦州乃至東北光伏領軍企業。</a:t>
            </a:r>
          </a:p>
        </p:txBody>
      </p:sp>
      <p:pic>
        <p:nvPicPr>
          <p:cNvPr id="8" name="图片 7" descr="t01d9f200dfefd63e6b"/>
          <p:cNvPicPr>
            <a:picLocks noChangeAspect="1"/>
          </p:cNvPicPr>
          <p:nvPr/>
        </p:nvPicPr>
        <p:blipFill>
          <a:blip r:embed="rId3"/>
          <a:stretch>
            <a:fillRect/>
          </a:stretch>
        </p:blipFill>
        <p:spPr>
          <a:xfrm>
            <a:off x="6191250" y="5215890"/>
            <a:ext cx="2448560" cy="643255"/>
          </a:xfrm>
          <a:prstGeom prst="rect">
            <a:avLst/>
          </a:prstGeom>
        </p:spPr>
      </p:pic>
      <p:sp>
        <p:nvSpPr>
          <p:cNvPr id="9" name="矩形 8"/>
          <p:cNvSpPr/>
          <p:nvPr/>
        </p:nvSpPr>
        <p:spPr>
          <a:xfrm>
            <a:off x="6342380" y="5287645"/>
            <a:ext cx="2146935" cy="583565"/>
          </a:xfrm>
          <a:prstGeom prst="rect">
            <a:avLst/>
          </a:prstGeom>
          <a:noFill/>
          <a:ln>
            <a:noFill/>
          </a:ln>
        </p:spPr>
        <p:txBody>
          <a:bodyPr wrap="square" rtlCol="0" anchor="t">
            <a:spAutoFit/>
          </a:bodyPr>
          <a:lstStyle/>
          <a:p>
            <a:pPr algn="ctr"/>
            <a:r>
              <a:rPr lang="zh-TW" altLang="en-US" sz="1600" b="1" dirty="0">
                <a:ln w="12700" cmpd="sng">
                  <a:noFill/>
                  <a:prstDash val="solid"/>
                </a:ln>
                <a:gradFill>
                  <a:gsLst>
                    <a:gs pos="0">
                      <a:srgbClr val="FE4444"/>
                    </a:gs>
                    <a:gs pos="100000">
                      <a:srgbClr val="832B2B"/>
                    </a:gs>
                  </a:gsLst>
                  <a:lin ang="3600000" scaled="0"/>
                </a:gradFill>
                <a:effectLst>
                  <a:outerShdw blurRad="50800" dist="38100" dir="5400000" algn="t" rotWithShape="0">
                    <a:prstClr val="black">
                      <a:alpha val="40000"/>
                    </a:prstClr>
                  </a:outerShdw>
                </a:effectLst>
                <a:latin typeface="Adobe 繁黑體 Std B" pitchFamily="34" charset="-128"/>
                <a:ea typeface="Adobe 繁黑體 Std B" pitchFamily="34" charset="-128"/>
                <a:cs typeface="楷体_GB2312" panose="02010609030101010101" charset="-122"/>
              </a:rPr>
              <a:t>展陽光風采系列報道（二）</a:t>
            </a:r>
            <a:endParaRPr lang="zh-CN" altLang="zh-CN" sz="1600" b="1" dirty="0">
              <a:ln w="12700" cmpd="sng">
                <a:noFill/>
                <a:prstDash val="solid"/>
              </a:ln>
              <a:gradFill>
                <a:gsLst>
                  <a:gs pos="0">
                    <a:srgbClr val="FE4444"/>
                  </a:gs>
                  <a:gs pos="100000">
                    <a:srgbClr val="832B2B"/>
                  </a:gs>
                </a:gsLst>
                <a:lin ang="3600000" scaled="0"/>
              </a:gradFill>
              <a:effectLst>
                <a:outerShdw blurRad="50800" dist="38100" dir="5400000" algn="t" rotWithShape="0">
                  <a:prstClr val="black">
                    <a:alpha val="40000"/>
                  </a:prstClr>
                </a:outerShdw>
              </a:effectLst>
              <a:latin typeface="Adobe 繁黑體 Std B" pitchFamily="34" charset="-128"/>
              <a:ea typeface="Adobe 繁黑體 Std B" pitchFamily="34" charset="-128"/>
              <a:cs typeface="楷体_GB2312" panose="02010609030101010101" charset="-122"/>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5" y="-1"/>
            <a:ext cx="8640763" cy="5930741"/>
          </a:xfrm>
          <a:prstGeom prst="rect">
            <a:avLst/>
          </a:prstGeom>
        </p:spPr>
      </p:pic>
      <p:sp>
        <p:nvSpPr>
          <p:cNvPr id="3" name="矩形 2"/>
          <p:cNvSpPr/>
          <p:nvPr/>
        </p:nvSpPr>
        <p:spPr>
          <a:xfrm>
            <a:off x="735846" y="1496073"/>
            <a:ext cx="7214812" cy="729928"/>
          </a:xfrm>
          <a:prstGeom prst="rect">
            <a:avLst/>
          </a:prstGeom>
        </p:spPr>
        <p:txBody>
          <a:bodyPr wrap="square">
            <a:spAutoFit/>
          </a:bodyPr>
          <a:lstStyle/>
          <a:p>
            <a:pPr>
              <a:lnSpc>
                <a:spcPct val="250000"/>
              </a:lnSpc>
            </a:pPr>
            <a:r>
              <a:rPr lang="en-US" altLang="zh-CN" sz="1600" b="1" dirty="0" smtClean="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    </a:t>
            </a:r>
            <a:endParaRPr lang="zh-CN" altLang="zh-CN"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endParaRPr>
          </a:p>
        </p:txBody>
      </p:sp>
      <p:sp>
        <p:nvSpPr>
          <p:cNvPr id="5" name="AutoShape 2" descr="https://mmbiz.qpic.cn/mmbiz_jpg/3OEpTPib0kV8ic0uWnu1ibA6WDRn7Eiaz1pvaEev6aTxu3TujDHtqQXXY9E7uVOosJWIKEicsB2BNJ7QozdZw8macmg/640?wx_fmt=jpeg&amp;tp=webp&amp;wxfrom=5&amp;wx_lazy=1&amp;wx_co=1"/>
          <p:cNvSpPr>
            <a:spLocks noChangeAspect="1" noChangeArrowheads="1"/>
          </p:cNvSpPr>
          <p:nvPr/>
        </p:nvSpPr>
        <p:spPr bwMode="auto">
          <a:xfrm>
            <a:off x="155575" y="-136525"/>
            <a:ext cx="298450" cy="29845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7" name="矩形 6"/>
          <p:cNvSpPr/>
          <p:nvPr/>
        </p:nvSpPr>
        <p:spPr>
          <a:xfrm>
            <a:off x="712340" y="377825"/>
            <a:ext cx="7214812" cy="4523105"/>
          </a:xfrm>
          <a:prstGeom prst="rect">
            <a:avLst/>
          </a:prstGeom>
        </p:spPr>
        <p:txBody>
          <a:bodyPr wrap="square">
            <a:spAutoFit/>
          </a:bodyPr>
          <a:lstStyle/>
          <a:p>
            <a:pPr>
              <a:lnSpc>
                <a:spcPct val="200000"/>
              </a:lnSpc>
            </a:pPr>
            <a:r>
              <a:rPr lang="zh-TW" altLang="en-US" sz="1600" b="1" dirty="0" smtClean="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    </a:t>
            </a:r>
            <a:r>
              <a:rPr lang="zh-TW" altLang="en-US" sz="1600" b="1" dirty="0" smtClean="0">
                <a:solidFill>
                  <a:schemeClr val="accent5">
                    <a:lumMod val="75000"/>
                  </a:schemeClr>
                </a:solidFill>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三</a:t>
            </a:r>
            <a:r>
              <a:rPr lang="zh-TW" altLang="en-US" sz="1600" b="1" dirty="0">
                <a:solidFill>
                  <a:schemeClr val="accent5">
                    <a:lumMod val="75000"/>
                  </a:schemeClr>
                </a:solidFill>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、實幹篤行，創新致遠，掀起光伏品牌發展浪潮。</a:t>
            </a:r>
          </a:p>
          <a:p>
            <a:pPr>
              <a:lnSpc>
                <a:spcPct val="200000"/>
              </a:lnSpc>
            </a:pPr>
            <a:r>
              <a:rPr lang="zh-TW" altLang="en-US"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    馬園創新思維主張實行委外代工，保證全產業鏈滿產滿銷；實行超產接單，保證各環節產線滿產運轉；優化服務體系，與鐵桿客戶形成戰略聯盟；搭建穩健物流合作體系，助力企業降本增效。</a:t>
            </a:r>
            <a:r>
              <a:rPr lang="en-US" altLang="zh-TW"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2019</a:t>
            </a:r>
            <a:r>
              <a:rPr lang="zh-TW" altLang="en-US"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年對比</a:t>
            </a:r>
            <a:r>
              <a:rPr lang="en-US" altLang="zh-TW"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2018</a:t>
            </a:r>
            <a:r>
              <a:rPr lang="zh-TW" altLang="en-US"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年同期成本下降</a:t>
            </a:r>
            <a:r>
              <a:rPr lang="en-US" altLang="zh-TW"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13%</a:t>
            </a:r>
            <a:r>
              <a:rPr lang="zh-TW" altLang="en-US"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，節約</a:t>
            </a:r>
            <a:r>
              <a:rPr lang="en-US" altLang="zh-TW"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400</a:t>
            </a:r>
            <a:r>
              <a:rPr lang="zh-TW" altLang="en-US"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余萬元，成為助推集團公司降本增效的主要力量。</a:t>
            </a:r>
          </a:p>
          <a:p>
            <a:pPr>
              <a:lnSpc>
                <a:spcPct val="200000"/>
              </a:lnSpc>
            </a:pPr>
            <a:r>
              <a:rPr lang="zh-TW" altLang="en-US"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    弘揚勞模精神就是樹立起壹面旗幟；弘揚勞模精神就是歌頌這種自強不息、持之以恒的奮鬥精神。相信在榜樣力量的引領下，在我公司各個崗位將“愛崗敬業、爭創壹流，艱苦奮鬥、勇於創新、淡泊名利、甘於奉獻”的勞模精神永遠傳承、發揚光大。</a:t>
            </a:r>
          </a:p>
        </p:txBody>
      </p:sp>
      <p:pic>
        <p:nvPicPr>
          <p:cNvPr id="8" name="图片 7" descr="t01d9f200dfefd63e6b"/>
          <p:cNvPicPr>
            <a:picLocks noChangeAspect="1"/>
          </p:cNvPicPr>
          <p:nvPr/>
        </p:nvPicPr>
        <p:blipFill>
          <a:blip r:embed="rId3"/>
          <a:stretch>
            <a:fillRect/>
          </a:stretch>
        </p:blipFill>
        <p:spPr>
          <a:xfrm>
            <a:off x="6191250" y="5215890"/>
            <a:ext cx="2448560" cy="643255"/>
          </a:xfrm>
          <a:prstGeom prst="rect">
            <a:avLst/>
          </a:prstGeom>
        </p:spPr>
      </p:pic>
      <p:sp>
        <p:nvSpPr>
          <p:cNvPr id="9" name="矩形 8"/>
          <p:cNvSpPr/>
          <p:nvPr/>
        </p:nvSpPr>
        <p:spPr>
          <a:xfrm>
            <a:off x="6342380" y="5287645"/>
            <a:ext cx="2146935" cy="583565"/>
          </a:xfrm>
          <a:prstGeom prst="rect">
            <a:avLst/>
          </a:prstGeom>
          <a:noFill/>
          <a:ln>
            <a:noFill/>
          </a:ln>
        </p:spPr>
        <p:txBody>
          <a:bodyPr wrap="square" rtlCol="0" anchor="t">
            <a:spAutoFit/>
          </a:bodyPr>
          <a:lstStyle/>
          <a:p>
            <a:pPr algn="ctr"/>
            <a:r>
              <a:rPr lang="zh-TW" altLang="en-US" sz="1600" b="1" dirty="0">
                <a:ln w="12700" cmpd="sng">
                  <a:noFill/>
                  <a:prstDash val="solid"/>
                </a:ln>
                <a:gradFill>
                  <a:gsLst>
                    <a:gs pos="0">
                      <a:srgbClr val="FE4444"/>
                    </a:gs>
                    <a:gs pos="100000">
                      <a:srgbClr val="832B2B"/>
                    </a:gs>
                  </a:gsLst>
                  <a:lin ang="3600000" scaled="0"/>
                </a:gradFill>
                <a:effectLst>
                  <a:outerShdw blurRad="50800" dist="38100" dir="5400000" algn="t" rotWithShape="0">
                    <a:prstClr val="black">
                      <a:alpha val="40000"/>
                    </a:prstClr>
                  </a:outerShdw>
                </a:effectLst>
                <a:latin typeface="Adobe 繁黑體 Std B" pitchFamily="34" charset="-128"/>
                <a:ea typeface="Adobe 繁黑體 Std B" pitchFamily="34" charset="-128"/>
                <a:cs typeface="楷体_GB2312" panose="02010609030101010101" charset="-122"/>
              </a:rPr>
              <a:t>展陽光風采系列報道（二）</a:t>
            </a:r>
            <a:endParaRPr lang="zh-CN" altLang="zh-CN" sz="1600" b="1" dirty="0">
              <a:ln w="12700" cmpd="sng">
                <a:noFill/>
                <a:prstDash val="solid"/>
              </a:ln>
              <a:gradFill>
                <a:gsLst>
                  <a:gs pos="0">
                    <a:srgbClr val="FE4444"/>
                  </a:gs>
                  <a:gs pos="100000">
                    <a:srgbClr val="832B2B"/>
                  </a:gs>
                </a:gsLst>
                <a:lin ang="3600000" scaled="0"/>
              </a:gradFill>
              <a:effectLst>
                <a:outerShdw blurRad="50800" dist="38100" dir="5400000" algn="t" rotWithShape="0">
                  <a:prstClr val="black">
                    <a:alpha val="40000"/>
                  </a:prstClr>
                </a:outerShdw>
              </a:effectLst>
              <a:latin typeface="Adobe 繁黑體 Std B" pitchFamily="34" charset="-128"/>
              <a:ea typeface="Adobe 繁黑體 Std B" pitchFamily="34" charset="-128"/>
              <a:cs typeface="楷体_GB2312" panose="02010609030101010101" charset="-122"/>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5" y="-1"/>
            <a:ext cx="8640763" cy="5930741"/>
          </a:xfrm>
          <a:prstGeom prst="rect">
            <a:avLst/>
          </a:prstGeom>
        </p:spPr>
      </p:pic>
      <p:sp>
        <p:nvSpPr>
          <p:cNvPr id="3" name="矩形 2"/>
          <p:cNvSpPr/>
          <p:nvPr/>
        </p:nvSpPr>
        <p:spPr>
          <a:xfrm>
            <a:off x="735846" y="1496073"/>
            <a:ext cx="7214812" cy="729928"/>
          </a:xfrm>
          <a:prstGeom prst="rect">
            <a:avLst/>
          </a:prstGeom>
        </p:spPr>
        <p:txBody>
          <a:bodyPr wrap="square">
            <a:spAutoFit/>
          </a:bodyPr>
          <a:lstStyle/>
          <a:p>
            <a:pPr>
              <a:lnSpc>
                <a:spcPct val="250000"/>
              </a:lnSpc>
            </a:pPr>
            <a:r>
              <a:rPr lang="en-US" altLang="zh-CN" sz="1600" b="1" dirty="0" smtClean="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    </a:t>
            </a:r>
            <a:endParaRPr lang="zh-CN" altLang="zh-CN"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endParaRPr>
          </a:p>
        </p:txBody>
      </p:sp>
      <p:sp>
        <p:nvSpPr>
          <p:cNvPr id="5" name="AutoShape 2" descr="https://mmbiz.qpic.cn/mmbiz_jpg/3OEpTPib0kV8ic0uWnu1ibA6WDRn7Eiaz1pvaEev6aTxu3TujDHtqQXXY9E7uVOosJWIKEicsB2BNJ7QozdZw8macmg/640?wx_fmt=jpeg&amp;tp=webp&amp;wxfrom=5&amp;wx_lazy=1&amp;wx_co=1"/>
          <p:cNvSpPr>
            <a:spLocks noChangeAspect="1" noChangeArrowheads="1"/>
          </p:cNvSpPr>
          <p:nvPr/>
        </p:nvSpPr>
        <p:spPr bwMode="auto">
          <a:xfrm>
            <a:off x="155575" y="-136525"/>
            <a:ext cx="298450" cy="29845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7" name="TextBox 6"/>
          <p:cNvSpPr txBox="1"/>
          <p:nvPr/>
        </p:nvSpPr>
        <p:spPr>
          <a:xfrm>
            <a:off x="3803509" y="4624871"/>
            <a:ext cx="1079485" cy="338554"/>
          </a:xfrm>
          <a:prstGeom prst="rect">
            <a:avLst/>
          </a:prstGeom>
          <a:noFill/>
        </p:spPr>
        <p:txBody>
          <a:bodyPr wrap="square" rtlCol="0">
            <a:spAutoFit/>
          </a:bodyPr>
          <a:lstStyle/>
          <a:p>
            <a:r>
              <a:rPr lang="zh-CN" altLang="en-US" sz="1600" b="1" dirty="0" smtClean="0">
                <a:solidFill>
                  <a:srgbClr val="0070C0"/>
                </a:solidFill>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日常工作</a:t>
            </a:r>
            <a:endParaRPr lang="zh-CN" altLang="en-US" sz="1600" b="1" dirty="0">
              <a:solidFill>
                <a:srgbClr val="0070C0"/>
              </a:solidFill>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endParaRPr>
          </a:p>
        </p:txBody>
      </p:sp>
      <p:pic>
        <p:nvPicPr>
          <p:cNvPr id="8" name="图片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3761" y="1396596"/>
            <a:ext cx="7471965" cy="2831208"/>
          </a:xfrm>
          <a:prstGeom prst="rect">
            <a:avLst/>
          </a:prstGeom>
        </p:spPr>
      </p:pic>
      <p:pic>
        <p:nvPicPr>
          <p:cNvPr id="9" name="图片 8" descr="t01d9f200dfefd63e6b"/>
          <p:cNvPicPr>
            <a:picLocks noChangeAspect="1"/>
          </p:cNvPicPr>
          <p:nvPr/>
        </p:nvPicPr>
        <p:blipFill>
          <a:blip r:embed="rId4"/>
          <a:stretch>
            <a:fillRect/>
          </a:stretch>
        </p:blipFill>
        <p:spPr>
          <a:xfrm>
            <a:off x="6191250" y="5215890"/>
            <a:ext cx="2448560" cy="643255"/>
          </a:xfrm>
          <a:prstGeom prst="rect">
            <a:avLst/>
          </a:prstGeom>
        </p:spPr>
      </p:pic>
      <p:sp>
        <p:nvSpPr>
          <p:cNvPr id="10" name="矩形 9"/>
          <p:cNvSpPr/>
          <p:nvPr/>
        </p:nvSpPr>
        <p:spPr>
          <a:xfrm>
            <a:off x="6342380" y="5287645"/>
            <a:ext cx="2146935" cy="583565"/>
          </a:xfrm>
          <a:prstGeom prst="rect">
            <a:avLst/>
          </a:prstGeom>
          <a:noFill/>
          <a:ln>
            <a:noFill/>
          </a:ln>
        </p:spPr>
        <p:txBody>
          <a:bodyPr wrap="square" rtlCol="0" anchor="t">
            <a:spAutoFit/>
          </a:bodyPr>
          <a:lstStyle/>
          <a:p>
            <a:pPr algn="ctr"/>
            <a:r>
              <a:rPr lang="zh-TW" altLang="en-US" sz="1600" b="1" dirty="0">
                <a:ln w="12700" cmpd="sng">
                  <a:noFill/>
                  <a:prstDash val="solid"/>
                </a:ln>
                <a:gradFill>
                  <a:gsLst>
                    <a:gs pos="0">
                      <a:srgbClr val="FE4444"/>
                    </a:gs>
                    <a:gs pos="100000">
                      <a:srgbClr val="832B2B"/>
                    </a:gs>
                  </a:gsLst>
                  <a:lin ang="3600000" scaled="0"/>
                </a:gradFill>
                <a:effectLst>
                  <a:outerShdw blurRad="50800" dist="38100" dir="5400000" algn="t" rotWithShape="0">
                    <a:prstClr val="black">
                      <a:alpha val="40000"/>
                    </a:prstClr>
                  </a:outerShdw>
                </a:effectLst>
                <a:latin typeface="Adobe 繁黑體 Std B" pitchFamily="34" charset="-128"/>
                <a:ea typeface="Adobe 繁黑體 Std B" pitchFamily="34" charset="-128"/>
                <a:cs typeface="楷体_GB2312" panose="02010609030101010101" charset="-122"/>
              </a:rPr>
              <a:t>展陽光風采系列報道（二）</a:t>
            </a:r>
            <a:endParaRPr lang="zh-CN" altLang="zh-CN" sz="1600" b="1" dirty="0">
              <a:ln w="12700" cmpd="sng">
                <a:noFill/>
                <a:prstDash val="solid"/>
              </a:ln>
              <a:gradFill>
                <a:gsLst>
                  <a:gs pos="0">
                    <a:srgbClr val="FE4444"/>
                  </a:gs>
                  <a:gs pos="100000">
                    <a:srgbClr val="832B2B"/>
                  </a:gs>
                </a:gsLst>
                <a:lin ang="3600000" scaled="0"/>
              </a:gradFill>
              <a:effectLst>
                <a:outerShdw blurRad="50800" dist="38100" dir="5400000" algn="t" rotWithShape="0">
                  <a:prstClr val="black">
                    <a:alpha val="40000"/>
                  </a:prstClr>
                </a:outerShdw>
              </a:effectLst>
              <a:latin typeface="Adobe 繁黑體 Std B" pitchFamily="34" charset="-128"/>
              <a:ea typeface="Adobe 繁黑體 Std B" pitchFamily="34" charset="-128"/>
              <a:cs typeface="楷体_GB2312" panose="02010609030101010101" charset="-122"/>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5" y="-1"/>
            <a:ext cx="8640763" cy="5930741"/>
          </a:xfrm>
          <a:prstGeom prst="rect">
            <a:avLst/>
          </a:prstGeom>
        </p:spPr>
      </p:pic>
      <p:sp>
        <p:nvSpPr>
          <p:cNvPr id="3" name="矩形 2"/>
          <p:cNvSpPr/>
          <p:nvPr/>
        </p:nvSpPr>
        <p:spPr>
          <a:xfrm>
            <a:off x="735846" y="1496073"/>
            <a:ext cx="7214812" cy="729928"/>
          </a:xfrm>
          <a:prstGeom prst="rect">
            <a:avLst/>
          </a:prstGeom>
        </p:spPr>
        <p:txBody>
          <a:bodyPr wrap="square">
            <a:spAutoFit/>
          </a:bodyPr>
          <a:lstStyle/>
          <a:p>
            <a:pPr>
              <a:lnSpc>
                <a:spcPct val="250000"/>
              </a:lnSpc>
            </a:pPr>
            <a:r>
              <a:rPr lang="en-US" altLang="zh-CN" sz="1600" b="1" dirty="0" smtClean="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    </a:t>
            </a:r>
            <a:endParaRPr lang="zh-CN" altLang="zh-CN" sz="16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endParaRPr>
          </a:p>
        </p:txBody>
      </p:sp>
      <p:sp>
        <p:nvSpPr>
          <p:cNvPr id="5" name="AutoShape 2" descr="https://mmbiz.qpic.cn/mmbiz_jpg/3OEpTPib0kV8ic0uWnu1ibA6WDRn7Eiaz1pvaEev6aTxu3TujDHtqQXXY9E7uVOosJWIKEicsB2BNJ7QozdZw8macmg/640?wx_fmt=jpeg&amp;tp=webp&amp;wxfrom=5&amp;wx_lazy=1&amp;wx_co=1"/>
          <p:cNvSpPr>
            <a:spLocks noChangeAspect="1" noChangeArrowheads="1"/>
          </p:cNvSpPr>
          <p:nvPr/>
        </p:nvSpPr>
        <p:spPr bwMode="auto">
          <a:xfrm>
            <a:off x="155575" y="-136525"/>
            <a:ext cx="298450" cy="29845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 name="矩形 1"/>
          <p:cNvSpPr/>
          <p:nvPr/>
        </p:nvSpPr>
        <p:spPr>
          <a:xfrm>
            <a:off x="3840550" y="4433395"/>
            <a:ext cx="1005403" cy="338554"/>
          </a:xfrm>
          <a:prstGeom prst="rect">
            <a:avLst/>
          </a:prstGeom>
        </p:spPr>
        <p:txBody>
          <a:bodyPr wrap="none">
            <a:spAutoFit/>
          </a:bodyPr>
          <a:lstStyle/>
          <a:p>
            <a:r>
              <a:rPr lang="zh-CN" altLang="en-US" sz="1600" b="1" dirty="0">
                <a:solidFill>
                  <a:srgbClr val="0070C0"/>
                </a:solidFill>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所獲榮譽</a:t>
            </a:r>
          </a:p>
        </p:txBody>
      </p:sp>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2140" y="2085268"/>
            <a:ext cx="7855212" cy="1760202"/>
          </a:xfrm>
          <a:prstGeom prst="rect">
            <a:avLst/>
          </a:prstGeom>
        </p:spPr>
      </p:pic>
      <p:pic>
        <p:nvPicPr>
          <p:cNvPr id="7" name="图片 6" descr="t01d9f200dfefd63e6b"/>
          <p:cNvPicPr>
            <a:picLocks noChangeAspect="1"/>
          </p:cNvPicPr>
          <p:nvPr/>
        </p:nvPicPr>
        <p:blipFill>
          <a:blip r:embed="rId4"/>
          <a:stretch>
            <a:fillRect/>
          </a:stretch>
        </p:blipFill>
        <p:spPr>
          <a:xfrm>
            <a:off x="6191250" y="5215890"/>
            <a:ext cx="2448560" cy="643255"/>
          </a:xfrm>
          <a:prstGeom prst="rect">
            <a:avLst/>
          </a:prstGeom>
        </p:spPr>
      </p:pic>
      <p:sp>
        <p:nvSpPr>
          <p:cNvPr id="8" name="矩形 7"/>
          <p:cNvSpPr/>
          <p:nvPr/>
        </p:nvSpPr>
        <p:spPr>
          <a:xfrm>
            <a:off x="6342380" y="5287645"/>
            <a:ext cx="2146935" cy="583565"/>
          </a:xfrm>
          <a:prstGeom prst="rect">
            <a:avLst/>
          </a:prstGeom>
          <a:noFill/>
          <a:ln>
            <a:noFill/>
          </a:ln>
        </p:spPr>
        <p:txBody>
          <a:bodyPr wrap="square" rtlCol="0" anchor="t">
            <a:spAutoFit/>
          </a:bodyPr>
          <a:lstStyle/>
          <a:p>
            <a:pPr algn="ctr"/>
            <a:r>
              <a:rPr lang="zh-TW" altLang="en-US" sz="1600" b="1" dirty="0">
                <a:ln w="12700" cmpd="sng">
                  <a:noFill/>
                  <a:prstDash val="solid"/>
                </a:ln>
                <a:gradFill>
                  <a:gsLst>
                    <a:gs pos="0">
                      <a:srgbClr val="FE4444"/>
                    </a:gs>
                    <a:gs pos="100000">
                      <a:srgbClr val="832B2B"/>
                    </a:gs>
                  </a:gsLst>
                  <a:lin ang="3600000" scaled="0"/>
                </a:gradFill>
                <a:effectLst>
                  <a:outerShdw blurRad="50800" dist="38100" dir="5400000" algn="t" rotWithShape="0">
                    <a:prstClr val="black">
                      <a:alpha val="40000"/>
                    </a:prstClr>
                  </a:outerShdw>
                </a:effectLst>
                <a:latin typeface="Adobe 繁黑體 Std B" pitchFamily="34" charset="-128"/>
                <a:ea typeface="Adobe 繁黑體 Std B" pitchFamily="34" charset="-128"/>
                <a:cs typeface="楷体_GB2312" panose="02010609030101010101" charset="-122"/>
              </a:rPr>
              <a:t>展陽光風采系列報道（二）</a:t>
            </a:r>
            <a:endParaRPr lang="zh-CN" altLang="zh-CN" sz="1600" b="1" dirty="0">
              <a:ln w="12700" cmpd="sng">
                <a:noFill/>
                <a:prstDash val="solid"/>
              </a:ln>
              <a:gradFill>
                <a:gsLst>
                  <a:gs pos="0">
                    <a:srgbClr val="FE4444"/>
                  </a:gs>
                  <a:gs pos="100000">
                    <a:srgbClr val="832B2B"/>
                  </a:gs>
                </a:gsLst>
                <a:lin ang="3600000" scaled="0"/>
              </a:gradFill>
              <a:effectLst>
                <a:outerShdw blurRad="50800" dist="38100" dir="5400000" algn="t" rotWithShape="0">
                  <a:prstClr val="black">
                    <a:alpha val="40000"/>
                  </a:prstClr>
                </a:outerShdw>
              </a:effectLst>
              <a:latin typeface="Adobe 繁黑體 Std B" pitchFamily="34" charset="-128"/>
              <a:ea typeface="Adobe 繁黑體 Std B" pitchFamily="34" charset="-128"/>
              <a:cs typeface="楷体_GB2312" panose="02010609030101010101" charset="-122"/>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descr="捕获_副本"/>
          <p:cNvPicPr>
            <a:picLocks noChangeAspect="1"/>
          </p:cNvPicPr>
          <p:nvPr/>
        </p:nvPicPr>
        <p:blipFill>
          <a:blip r:embed="rId2" cstate="print"/>
          <a:stretch>
            <a:fillRect/>
          </a:stretch>
        </p:blipFill>
        <p:spPr>
          <a:xfrm>
            <a:off x="-9600" y="-8800"/>
            <a:ext cx="8667165" cy="5960960"/>
          </a:xfrm>
          <a:prstGeom prst="rect">
            <a:avLst/>
          </a:prstGeom>
        </p:spPr>
      </p:pic>
      <p:sp>
        <p:nvSpPr>
          <p:cNvPr id="1048592" name="矩形 2"/>
          <p:cNvSpPr>
            <a:spLocks noChangeArrowheads="1"/>
          </p:cNvSpPr>
          <p:nvPr/>
        </p:nvSpPr>
        <p:spPr bwMode="auto">
          <a:xfrm>
            <a:off x="6253156" y="4980794"/>
            <a:ext cx="2316636" cy="584763"/>
          </a:xfrm>
          <a:prstGeom prst="rect">
            <a:avLst/>
          </a:prstGeom>
          <a:noFill/>
          <a:ln>
            <a:noFill/>
          </a:ln>
        </p:spPr>
        <p:txBody>
          <a:bodyPr wrap="none" lIns="91428" tIns="45714" rIns="91428" bIns="45714">
            <a:spAutoFit/>
          </a:bodyPr>
          <a:lstStyle/>
          <a:p>
            <a:r>
              <a:rPr lang="en-US" altLang="zh-CN" sz="3200" b="1" noProof="1" smtClean="0">
                <a:ln w="10160">
                  <a:solidFill>
                    <a:schemeClr val="accent5"/>
                  </a:solidFill>
                  <a:prstDash val="solid"/>
                </a:ln>
                <a:solidFill>
                  <a:srgbClr val="FFFFFF"/>
                </a:solidFill>
                <a:effectLst>
                  <a:outerShdw blurRad="38100" dist="22860" dir="5400000" algn="tl" rotWithShape="0">
                    <a:srgbClr val="000000">
                      <a:alpha val="30000"/>
                    </a:srgbClr>
                  </a:outerShdw>
                </a:effectLst>
                <a:latin typeface="微软雅黑" panose="020B0503020204020204" pitchFamily="34" charset="-122"/>
                <a:ea typeface="微软雅黑" panose="020B0503020204020204" pitchFamily="34" charset="-122"/>
              </a:rPr>
              <a:t>2020-4-22</a:t>
            </a: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KSO_WM_BEAUTIFY_FLAG" val="#wm#"/>
  <p:tag name="KSO_WM_UNIT_TYPE" val="i"/>
  <p:tag name="KSO_WM_UNIT_ID" val="271*i*2"/>
  <p:tag name="KSO_WM_UNIT_TEMPLATE_CATEGORY" val="custom"/>
  <p:tag name="KSO_WM_UNIT_TEMPLATE_INDEX" val="55"/>
</p:tagLst>
</file>

<file path=ppt/tags/tag2.xml><?xml version="1.0" encoding="utf-8"?>
<p:tagLst xmlns:a="http://schemas.openxmlformats.org/drawingml/2006/main" xmlns:r="http://schemas.openxmlformats.org/officeDocument/2006/relationships" xmlns:p="http://schemas.openxmlformats.org/presentationml/2006/main">
  <p:tag name="KSO_WM_SLIDE_MODEL_TYPE" val="cover"/>
</p:tagLst>
</file>

<file path=ppt/theme/theme1.xml><?xml version="1.0" encoding="utf-8"?>
<a:theme xmlns:a="http://schemas.openxmlformats.org/drawingml/2006/main" name="電子報第十五期">
  <a:themeElements>
    <a:clrScheme name="Verve">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默认设计模板_2">
  <a:themeElements>
    <a:clrScheme name="自定义 28">
      <a:dk1>
        <a:srgbClr val="FF425D"/>
      </a:dk1>
      <a:lt1>
        <a:srgbClr val="FFFFFF"/>
      </a:lt1>
      <a:dk2>
        <a:srgbClr val="FF0000"/>
      </a:dk2>
      <a:lt2>
        <a:srgbClr val="808080"/>
      </a:lt2>
      <a:accent1>
        <a:srgbClr val="5CA7BA"/>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_2">
      <a:majorFont>
        <a:latin typeface="Arial"/>
        <a:ea typeface="黑体"/>
        <a:cs typeface=""/>
      </a:majorFont>
      <a:minorFont>
        <a:latin typeface="Arial"/>
        <a:ea typeface="黑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spcBef>
            <a:spcPct val="0"/>
          </a:spcBef>
          <a:spcAft>
            <a:spcPct val="0"/>
          </a:spcAft>
          <a:buClrTx/>
          <a:buSzTx/>
          <a:buFont typeface="Arial" panose="020B0604020202020204" pitchFamily="34" charset="0"/>
          <a:buNone/>
          <a:defRPr kumimoji="0" lang="zh-CN" altLang="zh-CN" sz="1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spcBef>
            <a:spcPct val="0"/>
          </a:spcBef>
          <a:spcAft>
            <a:spcPct val="0"/>
          </a:spcAft>
          <a:buClrTx/>
          <a:buSzTx/>
          <a:buFont typeface="Arial" panose="020B0604020202020204" pitchFamily="34" charset="0"/>
          <a:buNone/>
          <a:defRPr kumimoji="0" lang="zh-CN" altLang="zh-CN" sz="1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defRPr>
        </a:defPPr>
      </a:lstStyle>
    </a:lnDef>
  </a:objectDefaults>
  <a:extraClrSchemeLst>
    <a:extraClrScheme>
      <a:clrScheme name="默认设计模板_2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_2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_2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_2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_2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_2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_2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_2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_2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_2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_2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_2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電子報第十五期</Template>
  <TotalTime>1</TotalTime>
  <Words>1051</Words>
  <Application>Microsoft Office PowerPoint</Application>
  <PresentationFormat>自定义</PresentationFormat>
  <Paragraphs>30</Paragraphs>
  <Slides>9</Slides>
  <Notes>0</Notes>
  <HiddenSlides>0</HiddenSlides>
  <MMClips>0</MMClips>
  <ScaleCrop>false</ScaleCrop>
  <HeadingPairs>
    <vt:vector size="6" baseType="variant">
      <vt:variant>
        <vt:lpstr>已用的字体</vt:lpstr>
      </vt:variant>
      <vt:variant>
        <vt:i4>10</vt:i4>
      </vt:variant>
      <vt:variant>
        <vt:lpstr>主题</vt:lpstr>
      </vt:variant>
      <vt:variant>
        <vt:i4>2</vt:i4>
      </vt:variant>
      <vt:variant>
        <vt:lpstr>幻灯片标题</vt:lpstr>
      </vt:variant>
      <vt:variant>
        <vt:i4>9</vt:i4>
      </vt:variant>
    </vt:vector>
  </HeadingPairs>
  <TitlesOfParts>
    <vt:vector size="21" baseType="lpstr">
      <vt:lpstr>Arial</vt:lpstr>
      <vt:lpstr>宋体</vt:lpstr>
      <vt:lpstr>华文中宋</vt:lpstr>
      <vt:lpstr>华文行楷</vt:lpstr>
      <vt:lpstr>微软雅黑</vt:lpstr>
      <vt:lpstr>楷体_GB2312</vt:lpstr>
      <vt:lpstr>黑体</vt:lpstr>
      <vt:lpstr>Adobe 繁黑體 Std B</vt:lpstr>
      <vt:lpstr>Calibri</vt:lpstr>
      <vt:lpstr>仿宋</vt:lpstr>
      <vt:lpstr>電子報第十五期</vt:lpstr>
      <vt:lpstr>默认设计模板_2</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China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User</dc:creator>
  <cp:lastModifiedBy>User</cp:lastModifiedBy>
  <cp:revision>1</cp:revision>
  <dcterms:created xsi:type="dcterms:W3CDTF">2020-04-30T03:22:08Z</dcterms:created>
  <dcterms:modified xsi:type="dcterms:W3CDTF">2020-04-30T03:23:26Z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2052-11.1.0.9584</vt:lpwstr>
  </property>
</Properties>
</file>