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tiff" ContentType="image/tif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heme/theme3.xml" ContentType="application/vnd.openxmlformats-officedocument.theme+xml"/>
  <Override PartName="/ppt/tags/tag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  <p:sldMasterId id="2147483661" r:id="rId2"/>
  </p:sldMasterIdLst>
  <p:notesMasterIdLst>
    <p:notesMasterId r:id="rId11"/>
  </p:notesMasterIdLst>
  <p:sldIdLst>
    <p:sldId id="288" r:id="rId3"/>
    <p:sldId id="258" r:id="rId4"/>
    <p:sldId id="339" r:id="rId5"/>
    <p:sldId id="340" r:id="rId6"/>
    <p:sldId id="341" r:id="rId7"/>
    <p:sldId id="344" r:id="rId8"/>
    <p:sldId id="345" r:id="rId9"/>
    <p:sldId id="292" r:id="rId10"/>
  </p:sldIdLst>
  <p:sldSz cx="8640763" cy="5940425"/>
  <p:notesSz cx="6834188" cy="9979025"/>
  <p:embeddedFontLst>
    <p:embeddedFont>
      <p:font typeface="Calibri" pitchFamily="34" charset="0"/>
      <p:regular r:id="rId12"/>
      <p:bold r:id="rId13"/>
      <p:italic r:id="rId14"/>
      <p:boldItalic r:id="rId15"/>
    </p:embeddedFont>
    <p:embeddedFont>
      <p:font typeface="华文中宋" pitchFamily="2" charset="-122"/>
      <p:regular r:id="rId16"/>
    </p:embeddedFont>
    <p:embeddedFont>
      <p:font typeface="楷体_GB2312" charset="-122"/>
      <p:regular r:id="rId17"/>
    </p:embeddedFont>
    <p:embeddedFont>
      <p:font typeface="华文行楷" pitchFamily="2" charset="-122"/>
      <p:regular r:id="rId18"/>
    </p:embeddedFont>
    <p:embeddedFont>
      <p:font typeface="黑体" pitchFamily="49" charset="-122"/>
      <p:regular r:id="rId19"/>
    </p:embeddedFont>
    <p:embeddedFont>
      <p:font typeface="微软雅黑" pitchFamily="34" charset="-122"/>
      <p:regular r:id="rId20"/>
      <p:bold r:id="rId21"/>
    </p:embeddedFont>
    <p:embeddedFont>
      <p:font typeface="仿宋" pitchFamily="49" charset="-122"/>
      <p:regular r:id="rId22"/>
    </p:embeddedFont>
  </p:embeddedFontLst>
  <p:defaultTextStyle>
    <a:defPPr>
      <a:defRPr lang="zh-CN"/>
    </a:defPPr>
    <a:lvl1pPr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126" autoAdjust="0"/>
    <p:restoredTop sz="94556" autoAdjust="0"/>
  </p:normalViewPr>
  <p:slideViewPr>
    <p:cSldViewPr>
      <p:cViewPr varScale="1">
        <p:scale>
          <a:sx n="82" d="100"/>
          <a:sy n="82" d="100"/>
        </p:scale>
        <p:origin x="-456" y="-90"/>
      </p:cViewPr>
      <p:guideLst>
        <p:guide orient="horz" pos="1868"/>
        <p:guide pos="2767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font" Target="fonts/font2.fntdata"/><Relationship Id="rId18" Type="http://schemas.openxmlformats.org/officeDocument/2006/relationships/font" Target="fonts/font7.fntdata"/><Relationship Id="rId26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font" Target="fonts/font10.fntdata"/><Relationship Id="rId7" Type="http://schemas.openxmlformats.org/officeDocument/2006/relationships/slide" Target="slides/slide5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font" Target="fonts/font5.fntdata"/><Relationship Id="rId20" Type="http://schemas.openxmlformats.org/officeDocument/2006/relationships/font" Target="fonts/font9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2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font" Target="fonts/font4.fntdata"/><Relationship Id="rId23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font" Target="fonts/font8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font" Target="fonts/font3.fntdata"/><Relationship Id="rId22" Type="http://schemas.openxmlformats.org/officeDocument/2006/relationships/font" Target="fonts/font11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51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60688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buFont typeface="Arial" panose="020B0604020202020204" pitchFamily="34" charset="0"/>
              <a:buNone/>
              <a:defRPr sz="1200" noProof="1"/>
            </a:lvl1pPr>
          </a:lstStyle>
          <a:p>
            <a:endParaRPr lang="zh-CN" altLang="en-US"/>
          </a:p>
        </p:txBody>
      </p:sp>
      <p:sp>
        <p:nvSpPr>
          <p:cNvPr id="1048652" name="日期占位符 2"/>
          <p:cNvSpPr>
            <a:spLocks noGrp="1"/>
          </p:cNvSpPr>
          <p:nvPr>
            <p:ph type="dt" idx="1"/>
          </p:nvPr>
        </p:nvSpPr>
        <p:spPr>
          <a:xfrm>
            <a:off x="3871913" y="0"/>
            <a:ext cx="2960687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buFont typeface="Arial" panose="020B0604020202020204" pitchFamily="34" charset="0"/>
              <a:buNone/>
              <a:defRPr sz="1200" noProof="1">
                <a:latin typeface="+mn-lt"/>
                <a:ea typeface="+mn-ea"/>
              </a:defRPr>
            </a:lvl1pPr>
          </a:lstStyle>
          <a:p>
            <a:endParaRPr lang="zh-CN" altLang="en-US"/>
          </a:p>
        </p:txBody>
      </p:sp>
      <p:sp>
        <p:nvSpPr>
          <p:cNvPr id="1048653" name="幻灯片图像占位符 3"/>
          <p:cNvSpPr>
            <a:spLocks noGrp="1" noRot="1" noChangeAspect="1" noChangeArrowheads="1"/>
          </p:cNvSpPr>
          <p:nvPr>
            <p:ph type="sldImg" idx="4294967295"/>
          </p:nvPr>
        </p:nvSpPr>
        <p:spPr bwMode="auto">
          <a:xfrm>
            <a:off x="695325" y="747713"/>
            <a:ext cx="5443538" cy="3743325"/>
          </a:xfrm>
          <a:prstGeom prst="rect">
            <a:avLst/>
          </a:prstGeom>
          <a:noFill/>
          <a:ln w="12700">
            <a:solidFill>
              <a:srgbClr val="000000"/>
            </a:solidFill>
            <a:round/>
          </a:ln>
        </p:spPr>
      </p:sp>
      <p:sp>
        <p:nvSpPr>
          <p:cNvPr id="1048654" name="备注占位符 4"/>
          <p:cNvSpPr>
            <a:spLocks noGrp="1" noChangeArrowheads="1"/>
          </p:cNvSpPr>
          <p:nvPr>
            <p:ph type="body" sz="quarter" idx="9"/>
          </p:nvPr>
        </p:nvSpPr>
        <p:spPr bwMode="auto">
          <a:xfrm>
            <a:off x="684213" y="4740275"/>
            <a:ext cx="5467350" cy="4491038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048655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478963"/>
            <a:ext cx="2960688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buFont typeface="Arial" panose="020B0604020202020204" pitchFamily="34" charset="0"/>
              <a:buNone/>
              <a:defRPr sz="1200" noProof="1"/>
            </a:lvl1pPr>
          </a:lstStyle>
          <a:p>
            <a:endParaRPr lang="zh-CN" altLang="en-US"/>
          </a:p>
        </p:txBody>
      </p:sp>
      <p:sp>
        <p:nvSpPr>
          <p:cNvPr id="1048656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71913" y="9478963"/>
            <a:ext cx="2960687" cy="498475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>
              <a:defRPr sz="1200"/>
            </a:lvl1pPr>
          </a:lstStyle>
          <a:p>
            <a:fld id="{FCB64A2D-4806-4BFB-9E6E-E54B6580D7EB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6030910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3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25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997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69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tags" Target="../tags/tag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3" name="标题 1"/>
          <p:cNvSpPr>
            <a:spLocks noGrp="1"/>
          </p:cNvSpPr>
          <p:nvPr>
            <p:ph type="ctrTitle"/>
          </p:nvPr>
        </p:nvSpPr>
        <p:spPr>
          <a:xfrm>
            <a:off x="648058" y="1845392"/>
            <a:ext cx="7344648" cy="1273341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1048594" name="副标题 2"/>
          <p:cNvSpPr>
            <a:spLocks noGrp="1"/>
          </p:cNvSpPr>
          <p:nvPr>
            <p:ph type="subTitle" idx="1"/>
          </p:nvPr>
        </p:nvSpPr>
        <p:spPr>
          <a:xfrm>
            <a:off x="1296115" y="3366242"/>
            <a:ext cx="6048534" cy="1518109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3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5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97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69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noProof="1" smtClean="0"/>
              <a:t>单击此处编辑母版副标题样式</a:t>
            </a:r>
            <a:endParaRPr lang="zh-CN" altLang="en-US" noProof="1"/>
          </a:p>
        </p:txBody>
      </p:sp>
      <p:sp>
        <p:nvSpPr>
          <p:cNvPr id="104859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59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59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BDAE3-0A80-4E98-B4E1-0227BFD53E2D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10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1048611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104861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1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1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0C05BD-CE8F-4AB6-B6B0-12BF42D89660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26" name="标题 1"/>
          <p:cNvSpPr>
            <a:spLocks noGrp="1"/>
          </p:cNvSpPr>
          <p:nvPr>
            <p:ph type="title"/>
          </p:nvPr>
        </p:nvSpPr>
        <p:spPr>
          <a:xfrm>
            <a:off x="682562" y="3817275"/>
            <a:ext cx="7344648" cy="1179834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1048627" name="文本占位符 2"/>
          <p:cNvSpPr>
            <a:spLocks noGrp="1"/>
          </p:cNvSpPr>
          <p:nvPr>
            <p:ph type="body" idx="1"/>
          </p:nvPr>
        </p:nvSpPr>
        <p:spPr>
          <a:xfrm>
            <a:off x="682562" y="2517807"/>
            <a:ext cx="7344648" cy="129946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3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25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1997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69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1048628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29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30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C7C48-6363-4986-A3D3-2C79AB2EDBB8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31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1048632" name="内容占位符 2"/>
          <p:cNvSpPr>
            <a:spLocks noGrp="1"/>
          </p:cNvSpPr>
          <p:nvPr>
            <p:ph sz="half" idx="1"/>
          </p:nvPr>
        </p:nvSpPr>
        <p:spPr>
          <a:xfrm>
            <a:off x="432039" y="1039578"/>
            <a:ext cx="3816337" cy="293996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1048633" name="内容占位符 3"/>
          <p:cNvSpPr>
            <a:spLocks noGrp="1"/>
          </p:cNvSpPr>
          <p:nvPr>
            <p:ph sz="half" idx="2"/>
          </p:nvPr>
        </p:nvSpPr>
        <p:spPr>
          <a:xfrm>
            <a:off x="4392389" y="1039578"/>
            <a:ext cx="3816337" cy="293996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104863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3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3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0FA10-783C-490B-9A32-E206894A3A79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37" name="标题 1"/>
          <p:cNvSpPr>
            <a:spLocks noGrp="1"/>
          </p:cNvSpPr>
          <p:nvPr>
            <p:ph type="title"/>
          </p:nvPr>
        </p:nvSpPr>
        <p:spPr>
          <a:xfrm>
            <a:off x="432039" y="237894"/>
            <a:ext cx="7776687" cy="990072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1048638" name="文本占位符 2"/>
          <p:cNvSpPr>
            <a:spLocks noGrp="1"/>
          </p:cNvSpPr>
          <p:nvPr>
            <p:ph type="body" idx="1"/>
          </p:nvPr>
        </p:nvSpPr>
        <p:spPr>
          <a:xfrm>
            <a:off x="432038" y="1329723"/>
            <a:ext cx="3817838" cy="55416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5365" indent="0">
              <a:buNone/>
              <a:defRPr sz="1600" b="1"/>
            </a:lvl6pPr>
            <a:lvl7pPr marL="2742565" indent="0">
              <a:buNone/>
              <a:defRPr sz="1600" b="1"/>
            </a:lvl7pPr>
            <a:lvl8pPr marL="3199765" indent="0">
              <a:buNone/>
              <a:defRPr sz="1600" b="1"/>
            </a:lvl8pPr>
            <a:lvl9pPr marL="3656965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1048639" name="内容占位符 3"/>
          <p:cNvSpPr>
            <a:spLocks noGrp="1"/>
          </p:cNvSpPr>
          <p:nvPr>
            <p:ph sz="half" idx="2"/>
          </p:nvPr>
        </p:nvSpPr>
        <p:spPr>
          <a:xfrm>
            <a:off x="432038" y="1883888"/>
            <a:ext cx="3817838" cy="34226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1048640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389395" y="1329723"/>
            <a:ext cx="3819338" cy="55416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5365" indent="0">
              <a:buNone/>
              <a:defRPr sz="1600" b="1"/>
            </a:lvl6pPr>
            <a:lvl7pPr marL="2742565" indent="0">
              <a:buNone/>
              <a:defRPr sz="1600" b="1"/>
            </a:lvl7pPr>
            <a:lvl8pPr marL="3199765" indent="0">
              <a:buNone/>
              <a:defRPr sz="1600" b="1"/>
            </a:lvl8pPr>
            <a:lvl9pPr marL="3656965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1048641" name="内容占位符 5"/>
          <p:cNvSpPr>
            <a:spLocks noGrp="1"/>
          </p:cNvSpPr>
          <p:nvPr>
            <p:ph sz="quarter" idx="4"/>
          </p:nvPr>
        </p:nvSpPr>
        <p:spPr>
          <a:xfrm>
            <a:off x="4389395" y="1883888"/>
            <a:ext cx="3819338" cy="34226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104864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4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4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8ABB0B-DF98-4C13-9605-7B2C0711C511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8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1048599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00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01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10A447-D444-4E38-ADD7-8DD7464AC032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81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582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583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D8965-409B-4736-9418-BD94F3FC13D3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45" name="标题 1"/>
          <p:cNvSpPr>
            <a:spLocks noGrp="1"/>
          </p:cNvSpPr>
          <p:nvPr>
            <p:ph type="title"/>
          </p:nvPr>
        </p:nvSpPr>
        <p:spPr>
          <a:xfrm>
            <a:off x="432044" y="236517"/>
            <a:ext cx="2842751" cy="100657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1048646" name="内容占位符 2"/>
          <p:cNvSpPr>
            <a:spLocks noGrp="1"/>
          </p:cNvSpPr>
          <p:nvPr>
            <p:ph idx="1"/>
          </p:nvPr>
        </p:nvSpPr>
        <p:spPr>
          <a:xfrm>
            <a:off x="3378299" y="236527"/>
            <a:ext cx="4830427" cy="506998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1048647" name="文本占位符 3"/>
          <p:cNvSpPr>
            <a:spLocks noGrp="1"/>
          </p:cNvSpPr>
          <p:nvPr>
            <p:ph type="body" sz="half" idx="2"/>
          </p:nvPr>
        </p:nvSpPr>
        <p:spPr>
          <a:xfrm>
            <a:off x="432044" y="1243093"/>
            <a:ext cx="2842751" cy="406341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5365" indent="0">
              <a:buNone/>
              <a:defRPr sz="900"/>
            </a:lvl6pPr>
            <a:lvl7pPr marL="2742565" indent="0">
              <a:buNone/>
              <a:defRPr sz="900"/>
            </a:lvl7pPr>
            <a:lvl8pPr marL="3199765" indent="0">
              <a:buNone/>
              <a:defRPr sz="900"/>
            </a:lvl8pPr>
            <a:lvl9pPr marL="3656965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1048648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49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50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ACA9FA-12EF-49CB-90D3-8A8AF9560589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15" name="标题 1"/>
          <p:cNvSpPr>
            <a:spLocks noGrp="1"/>
          </p:cNvSpPr>
          <p:nvPr>
            <p:ph type="title"/>
          </p:nvPr>
        </p:nvSpPr>
        <p:spPr>
          <a:xfrm>
            <a:off x="1693650" y="4158301"/>
            <a:ext cx="5184458" cy="49091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1048616" name="图片占位符 2"/>
          <p:cNvSpPr>
            <a:spLocks noGrp="1"/>
          </p:cNvSpPr>
          <p:nvPr>
            <p:ph type="pic" idx="1"/>
          </p:nvPr>
        </p:nvSpPr>
        <p:spPr>
          <a:xfrm>
            <a:off x="1693650" y="530789"/>
            <a:ext cx="5184458" cy="356425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5365" indent="0">
              <a:buNone/>
              <a:defRPr sz="2000"/>
            </a:lvl6pPr>
            <a:lvl7pPr marL="2742565" indent="0">
              <a:buNone/>
              <a:defRPr sz="2000"/>
            </a:lvl7pPr>
            <a:lvl8pPr marL="3199765" indent="0">
              <a:buNone/>
              <a:defRPr sz="2000"/>
            </a:lvl8pPr>
            <a:lvl9pPr marL="3656965" indent="0">
              <a:buNone/>
              <a:defRPr sz="2000"/>
            </a:lvl9pPr>
          </a:lstStyle>
          <a:p>
            <a:pPr lvl="0"/>
            <a:r>
              <a:rPr lang="zh-CN" altLang="en-US" noProof="1" smtClean="0"/>
              <a:t>单击图标添加图片</a:t>
            </a:r>
            <a:endParaRPr lang="zh-CN" altLang="en-US" noProof="1"/>
          </a:p>
        </p:txBody>
      </p:sp>
      <p:sp>
        <p:nvSpPr>
          <p:cNvPr id="1048617" name="文本占位符 3"/>
          <p:cNvSpPr>
            <a:spLocks noGrp="1"/>
          </p:cNvSpPr>
          <p:nvPr>
            <p:ph type="body" sz="half" idx="2"/>
          </p:nvPr>
        </p:nvSpPr>
        <p:spPr>
          <a:xfrm>
            <a:off x="1693650" y="4649218"/>
            <a:ext cx="5184458" cy="697174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5365" indent="0">
              <a:buNone/>
              <a:defRPr sz="900"/>
            </a:lvl6pPr>
            <a:lvl7pPr marL="2742565" indent="0">
              <a:buNone/>
              <a:defRPr sz="900"/>
            </a:lvl7pPr>
            <a:lvl8pPr marL="3199765" indent="0">
              <a:buNone/>
              <a:defRPr sz="900"/>
            </a:lvl8pPr>
            <a:lvl9pPr marL="3656965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1048618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19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20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416314-14C3-4B08-B677-206DD756B73C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21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1048622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104862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2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2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F39083-3954-45D9-9EF5-975BA40E9B99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5" name="竖排标题 1"/>
          <p:cNvSpPr>
            <a:spLocks noGrp="1"/>
          </p:cNvSpPr>
          <p:nvPr>
            <p:ph type="title" orient="vert"/>
          </p:nvPr>
        </p:nvSpPr>
        <p:spPr>
          <a:xfrm>
            <a:off x="6264553" y="178767"/>
            <a:ext cx="1944172" cy="3800771"/>
          </a:xfrm>
        </p:spPr>
        <p:txBody>
          <a:bodyPr vert="eaVert"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1048606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32038" y="178767"/>
            <a:ext cx="5688502" cy="3800771"/>
          </a:xfrm>
        </p:spPr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104860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0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0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AD27A1-5241-431B-8F81-A6FD38984503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和内容">
    <p:bg bwMode="auto">
      <p:bgPr>
        <a:solidFill>
          <a:srgbClr val="FCFC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0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0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D89DB-C536-4507-AE02-86ED25FD8580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  <p:transition spd="med" advClick="0" advTm="0"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bg bwMode="auto"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668148" y="1724374"/>
            <a:ext cx="6804601" cy="561040"/>
          </a:xfrm>
        </p:spPr>
        <p:txBody>
          <a:bodyPr lIns="90170" tIns="46990" rIns="90170" bIns="46990">
            <a:normAutofit/>
          </a:bodyPr>
          <a:lstStyle>
            <a:lvl1pPr algn="l">
              <a:buFont typeface="Arial" panose="020B0604020202020204" pitchFamily="34" charset="0"/>
              <a:buNone/>
              <a:defRPr b="1">
                <a:sym typeface="Arial" panose="020B0604020202020204" pitchFamily="34" charset="0"/>
              </a:defRPr>
            </a:lvl1pPr>
          </a:lstStyle>
          <a:p>
            <a:pPr lvl="0"/>
            <a:r>
              <a:rPr lang="zh-CN" altLang="en-US" noProof="0" smtClean="0">
                <a:sym typeface="Arial" panose="020B0604020202020204" pitchFamily="34" charset="0"/>
              </a:rPr>
              <a:t>单击此处编辑母版标题样式</a:t>
            </a:r>
            <a:endParaRPr lang="zh-CN" altLang="zh-CN" noProof="0" dirty="0" smtClean="0">
              <a:sym typeface="Arial" panose="020B0604020202020204" pitchFamily="34" charset="0"/>
            </a:endParaRP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666649" y="2347294"/>
            <a:ext cx="6804601" cy="499162"/>
          </a:xfrm>
        </p:spPr>
        <p:txBody>
          <a:bodyPr>
            <a:normAutofit/>
          </a:bodyPr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zh-CN" altLang="en-US" noProof="0" smtClean="0"/>
              <a:t>单击此处编辑母版副标题样式</a:t>
            </a:r>
            <a:endParaRPr lang="zh-CN" altLang="zh-CN" noProof="0" dirty="0" smtClean="0"/>
          </a:p>
        </p:txBody>
      </p:sp>
      <p:sp>
        <p:nvSpPr>
          <p:cNvPr id="2052" name="Line 4"/>
          <p:cNvSpPr>
            <a:spLocks noChangeShapeType="1"/>
          </p:cNvSpPr>
          <p:nvPr/>
        </p:nvSpPr>
        <p:spPr bwMode="auto">
          <a:xfrm>
            <a:off x="1530136" y="1786257"/>
            <a:ext cx="1501" cy="996946"/>
          </a:xfrm>
          <a:prstGeom prst="line">
            <a:avLst/>
          </a:prstGeom>
          <a:noFill/>
          <a:ln w="69850" cap="flat" cmpd="sng">
            <a:solidFill>
              <a:srgbClr val="FF425D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BDAE3-0A80-4E98-B4E1-0227BFD53E2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0C05BD-CE8F-4AB6-B6B0-12BF42D89660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3639932" y="2970274"/>
            <a:ext cx="4422438" cy="561300"/>
          </a:xfrm>
        </p:spPr>
        <p:txBody>
          <a:bodyPr anchor="b"/>
          <a:lstStyle>
            <a:lvl1pPr algn="l">
              <a:defRPr sz="3600"/>
            </a:lvl1pPr>
          </a:lstStyle>
          <a:p>
            <a:r>
              <a:rPr lang="zh-CN" altLang="en-US" dirty="0" smtClean="0"/>
              <a:t>编辑标题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3639932" y="3531577"/>
            <a:ext cx="4422438" cy="2117348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grpSp>
        <p:nvGrpSpPr>
          <p:cNvPr id="8" name="Group 6"/>
          <p:cNvGrpSpPr/>
          <p:nvPr/>
        </p:nvGrpSpPr>
        <p:grpSpPr bwMode="auto">
          <a:xfrm>
            <a:off x="790573" y="1663870"/>
            <a:ext cx="2449710" cy="1059377"/>
            <a:chOff x="0" y="0"/>
            <a:chExt cx="4082" cy="1927"/>
          </a:xfrm>
        </p:grpSpPr>
        <p:sp>
          <p:nvSpPr>
            <p:cNvPr id="9" name="Rectangle 7" descr="#wm#_55_07_*Z"/>
            <p:cNvSpPr>
              <a:spLocks noChangeArrowheads="1"/>
            </p:cNvSpPr>
            <p:nvPr/>
          </p:nvSpPr>
          <p:spPr bwMode="auto">
            <a:xfrm rot="4080000">
              <a:off x="2598" y="1464"/>
              <a:ext cx="452" cy="453"/>
            </a:xfrm>
            <a:prstGeom prst="rect">
              <a:avLst/>
            </a:prstGeom>
            <a:solidFill>
              <a:srgbClr val="C7EDE9">
                <a:alpha val="7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" name="Rectangle 8" descr="#wm#_55_07_*Z"/>
            <p:cNvSpPr>
              <a:spLocks noChangeArrowheads="1"/>
            </p:cNvSpPr>
            <p:nvPr/>
          </p:nvSpPr>
          <p:spPr bwMode="auto">
            <a:xfrm rot="900000">
              <a:off x="2041" y="0"/>
              <a:ext cx="568" cy="567"/>
            </a:xfrm>
            <a:prstGeom prst="rect">
              <a:avLst/>
            </a:prstGeom>
            <a:solidFill>
              <a:srgbClr val="AFD7ED">
                <a:alpha val="7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1" name="Rectangle 9" descr="#wm#_55_07_*Z"/>
            <p:cNvSpPr>
              <a:spLocks noChangeArrowheads="1"/>
            </p:cNvSpPr>
            <p:nvPr/>
          </p:nvSpPr>
          <p:spPr bwMode="auto">
            <a:xfrm rot="5280000">
              <a:off x="0" y="0"/>
              <a:ext cx="340" cy="340"/>
            </a:xfrm>
            <a:prstGeom prst="rect">
              <a:avLst/>
            </a:prstGeom>
            <a:solidFill>
              <a:srgbClr val="93E0FF">
                <a:alpha val="7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2" name="Rectangle 10" descr="#wm#_55_07_*Z"/>
            <p:cNvSpPr>
              <a:spLocks noChangeArrowheads="1"/>
            </p:cNvSpPr>
            <p:nvPr/>
          </p:nvSpPr>
          <p:spPr bwMode="auto">
            <a:xfrm rot="720000">
              <a:off x="680" y="908"/>
              <a:ext cx="680" cy="680"/>
            </a:xfrm>
            <a:prstGeom prst="rect">
              <a:avLst/>
            </a:prstGeom>
            <a:solidFill>
              <a:srgbClr val="5CA7BA">
                <a:alpha val="7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3" name="Rectangle 11" descr="#wm#_55_07_*Z"/>
            <p:cNvSpPr>
              <a:spLocks noChangeArrowheads="1"/>
            </p:cNvSpPr>
            <p:nvPr/>
          </p:nvSpPr>
          <p:spPr bwMode="auto">
            <a:xfrm rot="4680000">
              <a:off x="3742" y="454"/>
              <a:ext cx="340" cy="340"/>
            </a:xfrm>
            <a:prstGeom prst="rect">
              <a:avLst/>
            </a:prstGeom>
            <a:solidFill>
              <a:srgbClr val="93E0FF">
                <a:alpha val="7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</p:grp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C7C48-6363-4986-A3D3-2C79AB2EDBB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16914" y="537643"/>
            <a:ext cx="7776687" cy="732094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32039" y="1386102"/>
            <a:ext cx="3816337" cy="3920406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392389" y="1386102"/>
            <a:ext cx="3816337" cy="3920406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0FA10-783C-490B-9A32-E206894A3A7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95554" y="316273"/>
            <a:ext cx="7452658" cy="1148207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595557" y="1456230"/>
            <a:ext cx="3655822" cy="71367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95557" y="2169909"/>
            <a:ext cx="3655822" cy="319160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 dirty="0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374388" y="1456230"/>
            <a:ext cx="3673825" cy="71367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374388" y="2169909"/>
            <a:ext cx="3673825" cy="319160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 dirty="0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8ABB0B-DF98-4C13-9605-7B2C0711C511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 descr="#wm#_55_42_*Z"/>
          <p:cNvSpPr>
            <a:spLocks noChangeShapeType="1"/>
          </p:cNvSpPr>
          <p:nvPr>
            <p:custDataLst>
              <p:tags r:id="rId1"/>
            </p:custDataLst>
          </p:nvPr>
        </p:nvSpPr>
        <p:spPr bwMode="auto">
          <a:xfrm>
            <a:off x="2242698" y="3316739"/>
            <a:ext cx="0" cy="809934"/>
          </a:xfrm>
          <a:prstGeom prst="line">
            <a:avLst/>
          </a:prstGeom>
          <a:noFill/>
          <a:ln w="69850" cmpd="sng">
            <a:solidFill>
              <a:srgbClr val="FF425D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normAutofit fontScale="25000" lnSpcReduction="20000"/>
          </a:bodyPr>
          <a:lstStyle/>
          <a:p>
            <a:endParaRPr lang="zh-CN" altLang="en-US"/>
          </a:p>
        </p:txBody>
      </p:sp>
      <p:sp>
        <p:nvSpPr>
          <p:cNvPr id="3" name="标题 1"/>
          <p:cNvSpPr>
            <a:spLocks noGrp="1"/>
          </p:cNvSpPr>
          <p:nvPr>
            <p:ph type="title" hasCustomPrompt="1"/>
          </p:nvPr>
        </p:nvSpPr>
        <p:spPr>
          <a:xfrm>
            <a:off x="2330286" y="3155753"/>
            <a:ext cx="4231933" cy="748400"/>
          </a:xfrm>
        </p:spPr>
        <p:txBody>
          <a:bodyPr anchor="ctr" anchorCtr="0">
            <a:normAutofit/>
          </a:bodyPr>
          <a:lstStyle>
            <a:lvl1pPr>
              <a:defRPr sz="4900">
                <a:latin typeface="+mj-lt"/>
              </a:defRPr>
            </a:lvl1pPr>
          </a:lstStyle>
          <a:p>
            <a:r>
              <a:rPr lang="zh-CN" altLang="en-US" dirty="0" smtClean="0"/>
              <a:t>编辑标题</a:t>
            </a:r>
            <a:endParaRPr lang="zh-CN" altLang="en-US" dirty="0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subTitle" idx="1" hasCustomPrompt="1"/>
          </p:nvPr>
        </p:nvSpPr>
        <p:spPr>
          <a:xfrm>
            <a:off x="2330286" y="3876091"/>
            <a:ext cx="4231933" cy="318070"/>
          </a:xfrm>
        </p:spPr>
        <p:txBody>
          <a:bodyPr>
            <a:normAutofit/>
          </a:bodyPr>
          <a:lstStyle>
            <a:lvl1pPr marL="0" indent="0" algn="ctr">
              <a:buFontTx/>
              <a:buNone/>
              <a:defRPr sz="1800"/>
            </a:lvl1pPr>
          </a:lstStyle>
          <a:p>
            <a:pPr lvl="0"/>
            <a:r>
              <a:rPr lang="zh-CN" altLang="en-US" noProof="0" dirty="0" smtClean="0"/>
              <a:t>单击此处编辑副标题</a:t>
            </a:r>
            <a:endParaRPr lang="zh-CN" altLang="zh-CN" noProof="0" dirty="0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75710-CA12-45CD-8C42-3EA353848B0F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空白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D8965-409B-4736-9418-BD94F3FC13D3}" type="slidenum">
              <a:rPr lang="zh-CN" altLang="en-US" smtClean="0"/>
              <a:t>‹#›</a:t>
            </a:fld>
            <a:endParaRPr lang="zh-CN" altLang="en-US"/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342" y="152968"/>
            <a:ext cx="1496991" cy="1061894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595180" y="616046"/>
            <a:ext cx="3020865" cy="1386100"/>
          </a:xfrm>
        </p:spPr>
        <p:txBody>
          <a:bodyPr anchor="t" anchorCtr="0">
            <a:noAutofit/>
          </a:bodyPr>
          <a:lstStyle>
            <a:lvl1pPr algn="l">
              <a:defRPr sz="4000"/>
            </a:lvl1pPr>
          </a:lstStyle>
          <a:p>
            <a:r>
              <a:rPr lang="zh-CN" altLang="en-US" dirty="0" smtClean="0"/>
              <a:t>单击此处编辑标题</a:t>
            </a:r>
            <a:endParaRPr lang="zh-CN" altLang="en-US" dirty="0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793462" y="635297"/>
            <a:ext cx="4231933" cy="4680619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zh-CN" altLang="en-US" smtClean="0"/>
              <a:t>单击图标添加图片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95180" y="2002143"/>
            <a:ext cx="3020865" cy="3301613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8" name="日期占位符 7"/>
          <p:cNvSpPr>
            <a:spLocks noGrp="1"/>
          </p:cNvSpPr>
          <p:nvPr>
            <p:ph type="dt" sz="half" idx="10"/>
          </p:nvPr>
        </p:nvSpPr>
        <p:spPr>
          <a:xfrm>
            <a:off x="603077" y="5409640"/>
            <a:ext cx="2016178" cy="41253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9" name="页脚占位符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" name="灯片编号占位符 9"/>
          <p:cNvSpPr>
            <a:spLocks noGrp="1"/>
          </p:cNvSpPr>
          <p:nvPr>
            <p:ph type="sldNum" sz="quarter" idx="12"/>
          </p:nvPr>
        </p:nvSpPr>
        <p:spPr>
          <a:xfrm>
            <a:off x="6007470" y="5409640"/>
            <a:ext cx="2016178" cy="412530"/>
          </a:xfrm>
        </p:spPr>
        <p:txBody>
          <a:bodyPr/>
          <a:lstStyle/>
          <a:p>
            <a:fld id="{9F416314-14C3-4B08-B677-206DD756B73C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</p:nvPr>
        </p:nvSpPr>
        <p:spPr>
          <a:xfrm>
            <a:off x="7110229" y="237894"/>
            <a:ext cx="1098496" cy="5068612"/>
          </a:xfrm>
        </p:spPr>
        <p:txBody>
          <a:bodyPr vert="eaVert">
            <a:normAutofit/>
          </a:bodyPr>
          <a:lstStyle>
            <a:lvl1pPr>
              <a:defRPr sz="3600"/>
            </a:lvl1pPr>
          </a:lstStyle>
          <a:p>
            <a:r>
              <a:rPr lang="zh-CN" altLang="en-US" dirty="0" smtClean="0"/>
              <a:t>单击此处编辑标题</a:t>
            </a:r>
            <a:endParaRPr lang="zh-CN" altLang="en-US" dirty="0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32039" y="237894"/>
            <a:ext cx="6474056" cy="5068612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75710-CA12-45CD-8C42-3EA353848B0F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93628" y="353997"/>
            <a:ext cx="7453508" cy="503299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603077" y="5409640"/>
            <a:ext cx="2016178" cy="41253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035547" y="5409640"/>
            <a:ext cx="2016178" cy="412530"/>
          </a:xfrm>
        </p:spPr>
        <p:txBody>
          <a:bodyPr/>
          <a:lstStyle/>
          <a:p>
            <a:fld id="{E8B75710-CA12-45CD-8C42-3EA353848B0F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theme" Target="../theme/theme2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76" name="标题占位符 1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32039" y="238352"/>
            <a:ext cx="7776687" cy="990072"/>
          </a:xfrm>
          <a:prstGeom prst="rect">
            <a:avLst/>
          </a:prstGeom>
          <a:noFill/>
          <a:ln>
            <a:noFill/>
          </a:ln>
        </p:spPr>
        <p:txBody>
          <a:bodyPr vert="horz" wrap="square" lIns="91428" tIns="45714" rIns="91428" bIns="45714" numCol="1" anchor="ctr" anchorCtr="0" compatLnSpc="1"/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48577" name="文本占位符 2"/>
          <p:cNvSpPr>
            <a:spLocks noGrp="1" noChangeArrowheads="1"/>
          </p:cNvSpPr>
          <p:nvPr>
            <p:ph type="body" idx="9"/>
          </p:nvPr>
        </p:nvSpPr>
        <p:spPr bwMode="auto">
          <a:xfrm>
            <a:off x="432039" y="1386101"/>
            <a:ext cx="7776687" cy="391994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28" tIns="45714" rIns="91428" bIns="45714" numCol="1" anchor="t" anchorCtr="0" compatLnSpc="1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048578" name="日期占位符 3"/>
          <p:cNvSpPr>
            <a:spLocks noGrp="1"/>
          </p:cNvSpPr>
          <p:nvPr>
            <p:ph type="dt" sz="half" idx="2"/>
          </p:nvPr>
        </p:nvSpPr>
        <p:spPr>
          <a:xfrm>
            <a:off x="432038" y="5505897"/>
            <a:ext cx="2016178" cy="317188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 algn="l" fontAlgn="auto">
              <a:buFont typeface="Arial" panose="020B0604020202020204" pitchFamily="34" charset="0"/>
              <a:buNone/>
              <a:defRPr sz="1200" noProof="1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endParaRPr lang="zh-CN" altLang="en-US"/>
          </a:p>
        </p:txBody>
      </p:sp>
      <p:sp>
        <p:nvSpPr>
          <p:cNvPr id="1048579" name="页脚占位符 4"/>
          <p:cNvSpPr>
            <a:spLocks noGrp="1"/>
          </p:cNvSpPr>
          <p:nvPr>
            <p:ph type="ftr" sz="quarter" idx="3"/>
          </p:nvPr>
        </p:nvSpPr>
        <p:spPr>
          <a:xfrm>
            <a:off x="2952262" y="5505897"/>
            <a:ext cx="2736241" cy="317188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 algn="ctr" fontAlgn="auto">
              <a:buFont typeface="Arial" panose="020B0604020202020204" pitchFamily="34" charset="0"/>
              <a:buNone/>
              <a:defRPr sz="1200" noProof="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1048580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192547" y="5505897"/>
            <a:ext cx="2016178" cy="317188"/>
          </a:xfrm>
          <a:prstGeom prst="rect">
            <a:avLst/>
          </a:prstGeom>
        </p:spPr>
        <p:txBody>
          <a:bodyPr vert="horz" wrap="square" lIns="91428" tIns="45714" rIns="91428" bIns="45714" numCol="1" anchor="ctr" anchorCtr="0" compatLnSpc="1"/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fld id="{E8B75710-CA12-45CD-8C42-3EA353848B0F}" type="slidenum">
              <a:rPr lang="zh-CN" altLang="en-US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39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1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3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5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3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5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7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69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/>
          <p:nvPr/>
        </p:nvGrpSpPr>
        <p:grpSpPr bwMode="auto">
          <a:xfrm>
            <a:off x="306028" y="288773"/>
            <a:ext cx="2449716" cy="1058825"/>
            <a:chOff x="0" y="0"/>
            <a:chExt cx="4082" cy="1927"/>
          </a:xfrm>
        </p:grpSpPr>
        <p:sp>
          <p:nvSpPr>
            <p:cNvPr id="1027" name="Rectangle 3"/>
            <p:cNvSpPr>
              <a:spLocks noChangeArrowheads="1"/>
            </p:cNvSpPr>
            <p:nvPr/>
          </p:nvSpPr>
          <p:spPr bwMode="auto">
            <a:xfrm rot="4080000">
              <a:off x="2598" y="1464"/>
              <a:ext cx="452" cy="453"/>
            </a:xfrm>
            <a:prstGeom prst="rect">
              <a:avLst/>
            </a:prstGeom>
            <a:solidFill>
              <a:srgbClr val="C7EDE9">
                <a:alpha val="7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028" name="Rectangle 4"/>
            <p:cNvSpPr>
              <a:spLocks noChangeArrowheads="1"/>
            </p:cNvSpPr>
            <p:nvPr/>
          </p:nvSpPr>
          <p:spPr bwMode="auto">
            <a:xfrm rot="900000">
              <a:off x="2041" y="0"/>
              <a:ext cx="568" cy="567"/>
            </a:xfrm>
            <a:prstGeom prst="rect">
              <a:avLst/>
            </a:prstGeom>
            <a:solidFill>
              <a:srgbClr val="AFD7ED">
                <a:alpha val="7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029" name="Rectangle 5"/>
            <p:cNvSpPr>
              <a:spLocks noChangeArrowheads="1"/>
            </p:cNvSpPr>
            <p:nvPr/>
          </p:nvSpPr>
          <p:spPr bwMode="auto">
            <a:xfrm rot="5280000">
              <a:off x="0" y="0"/>
              <a:ext cx="340" cy="340"/>
            </a:xfrm>
            <a:prstGeom prst="rect">
              <a:avLst/>
            </a:prstGeom>
            <a:solidFill>
              <a:srgbClr val="93E0FF">
                <a:alpha val="7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030" name="Rectangle 6"/>
            <p:cNvSpPr>
              <a:spLocks noChangeArrowheads="1"/>
            </p:cNvSpPr>
            <p:nvPr/>
          </p:nvSpPr>
          <p:spPr bwMode="auto">
            <a:xfrm rot="720000">
              <a:off x="680" y="908"/>
              <a:ext cx="680" cy="680"/>
            </a:xfrm>
            <a:prstGeom prst="rect">
              <a:avLst/>
            </a:prstGeom>
            <a:solidFill>
              <a:srgbClr val="5CA7BA">
                <a:alpha val="7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031" name="Rectangle 7"/>
            <p:cNvSpPr>
              <a:spLocks noChangeArrowheads="1"/>
            </p:cNvSpPr>
            <p:nvPr/>
          </p:nvSpPr>
          <p:spPr bwMode="auto">
            <a:xfrm rot="4680000">
              <a:off x="3742" y="454"/>
              <a:ext cx="340" cy="340"/>
            </a:xfrm>
            <a:prstGeom prst="rect">
              <a:avLst/>
            </a:prstGeom>
            <a:solidFill>
              <a:srgbClr val="93E0FF">
                <a:alpha val="7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  <p:sp>
        <p:nvSpPr>
          <p:cNvPr id="1032" name="Rectangle 8"/>
          <p:cNvSpPr>
            <a:spLocks noGrp="1" noChangeArrowheads="1"/>
          </p:cNvSpPr>
          <p:nvPr>
            <p:ph type="title"/>
          </p:nvPr>
        </p:nvSpPr>
        <p:spPr bwMode="auto">
          <a:xfrm>
            <a:off x="416914" y="1379462"/>
            <a:ext cx="7776687" cy="7320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normAutofit/>
          </a:bodyPr>
          <a:lstStyle/>
          <a:p>
            <a:pPr lvl="0"/>
            <a:r>
              <a:rPr lang="zh-CN" altLang="zh-CN" dirty="0" smtClean="0"/>
              <a:t>单击此处编辑母版标题样式</a:t>
            </a:r>
          </a:p>
        </p:txBody>
      </p:sp>
      <p:sp>
        <p:nvSpPr>
          <p:cNvPr id="1033" name="Rectangle 9"/>
          <p:cNvSpPr>
            <a:spLocks noGrp="1" noChangeArrowheads="1"/>
          </p:cNvSpPr>
          <p:nvPr>
            <p:ph type="body" idx="1"/>
          </p:nvPr>
        </p:nvSpPr>
        <p:spPr bwMode="auto">
          <a:xfrm>
            <a:off x="432039" y="2197402"/>
            <a:ext cx="7776687" cy="31091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normAutofit/>
          </a:bodyPr>
          <a:lstStyle/>
          <a:p>
            <a:pPr lvl="0"/>
            <a:r>
              <a:rPr lang="zh-CN" altLang="zh-CN" dirty="0" smtClean="0"/>
              <a:t>单击此处编辑母版文本样式</a:t>
            </a:r>
          </a:p>
          <a:p>
            <a:pPr lvl="1"/>
            <a:r>
              <a:rPr lang="zh-CN" altLang="zh-CN" dirty="0" smtClean="0"/>
              <a:t>第二级</a:t>
            </a:r>
          </a:p>
          <a:p>
            <a:pPr lvl="2"/>
            <a:r>
              <a:rPr lang="zh-CN" altLang="zh-CN" dirty="0" smtClean="0"/>
              <a:t>第三级</a:t>
            </a:r>
          </a:p>
          <a:p>
            <a:pPr lvl="3"/>
            <a:r>
              <a:rPr lang="zh-CN" altLang="zh-CN" dirty="0" smtClean="0"/>
              <a:t>第四级</a:t>
            </a:r>
          </a:p>
          <a:p>
            <a:pPr lvl="4"/>
            <a:r>
              <a:rPr lang="zh-CN" altLang="zh-CN" dirty="0" smtClean="0"/>
              <a:t>第五级</a:t>
            </a:r>
          </a:p>
        </p:txBody>
      </p:sp>
      <p:sp>
        <p:nvSpPr>
          <p:cNvPr id="1034" name="Rectangle 10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32038" y="5409640"/>
            <a:ext cx="2016178" cy="4125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 sz="1400">
                <a:solidFill>
                  <a:srgbClr val="FF425D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1pPr>
          </a:lstStyle>
          <a:p>
            <a:endParaRPr lang="zh-CN" altLang="en-US"/>
          </a:p>
        </p:txBody>
      </p:sp>
      <p:sp>
        <p:nvSpPr>
          <p:cNvPr id="1035" name="Rectangle 11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952262" y="5409640"/>
            <a:ext cx="2736241" cy="4125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ctr">
              <a:defRPr sz="1400">
                <a:solidFill>
                  <a:srgbClr val="FF425D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1pPr>
          </a:lstStyle>
          <a:p>
            <a:endParaRPr lang="zh-CN" altLang="en-US"/>
          </a:p>
        </p:txBody>
      </p:sp>
      <p:sp>
        <p:nvSpPr>
          <p:cNvPr id="1036" name="Rectangle 12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192547" y="5409640"/>
            <a:ext cx="2016178" cy="4125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>
                <a:solidFill>
                  <a:srgbClr val="FF425D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1pPr>
          </a:lstStyle>
          <a:p>
            <a:fld id="{E8B75710-CA12-45CD-8C42-3EA353848B0F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rgbClr val="FF425D"/>
          </a:solidFill>
          <a:latin typeface="+mj-ea"/>
          <a:ea typeface="+mj-ea"/>
          <a:cs typeface="+mj-cs"/>
          <a:sym typeface="Arial" panose="020B0604020202020204" pitchFamily="34" charset="0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FF425D"/>
          </a:solidFill>
          <a:latin typeface="Arial" panose="020B0604020202020204" pitchFamily="34" charset="0"/>
          <a:ea typeface="黑体" panose="02010609060101010101" pitchFamily="49" charset="-122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FF425D"/>
          </a:solidFill>
          <a:latin typeface="Arial" panose="020B0604020202020204" pitchFamily="34" charset="0"/>
          <a:ea typeface="黑体" panose="02010609060101010101" pitchFamily="49" charset="-122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FF425D"/>
          </a:solidFill>
          <a:latin typeface="Arial" panose="020B0604020202020204" pitchFamily="34" charset="0"/>
          <a:ea typeface="黑体" panose="02010609060101010101" pitchFamily="49" charset="-122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FF425D"/>
          </a:solidFill>
          <a:latin typeface="Arial" panose="020B0604020202020204" pitchFamily="34" charset="0"/>
          <a:ea typeface="黑体" panose="02010609060101010101" pitchFamily="49" charset="-122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FF425D"/>
          </a:solidFill>
          <a:latin typeface="Arial" panose="020B0604020202020204" pitchFamily="34" charset="0"/>
          <a:ea typeface="黑体" panose="02010609060101010101" pitchFamily="49" charset="-122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FF425D"/>
          </a:solidFill>
          <a:latin typeface="Arial" panose="020B0604020202020204" pitchFamily="34" charset="0"/>
          <a:ea typeface="黑体" panose="02010609060101010101" pitchFamily="49" charset="-122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FF425D"/>
          </a:solidFill>
          <a:latin typeface="Arial" panose="020B0604020202020204" pitchFamily="34" charset="0"/>
          <a:ea typeface="黑体" panose="02010609060101010101" pitchFamily="49" charset="-122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FF425D"/>
          </a:solidFill>
          <a:latin typeface="Arial" panose="020B0604020202020204" pitchFamily="34" charset="0"/>
          <a:ea typeface="黑体" panose="02010609060101010101" pitchFamily="49" charset="-122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rgbClr val="FF425D"/>
          </a:solidFill>
          <a:latin typeface="+mn-ea"/>
          <a:ea typeface="+mn-ea"/>
          <a:cs typeface="+mn-cs"/>
          <a:sym typeface="Arial" panose="020B0604020202020204" pitchFamily="34" charset="0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rgbClr val="FF425D"/>
          </a:solidFill>
          <a:latin typeface="+mn-ea"/>
          <a:ea typeface="+mn-ea"/>
          <a:cs typeface="+mn-cs"/>
          <a:sym typeface="Arial" panose="020B0604020202020204" pitchFamily="34" charset="0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1800" kern="1200">
          <a:solidFill>
            <a:srgbClr val="FF425D"/>
          </a:solidFill>
          <a:latin typeface="+mn-ea"/>
          <a:ea typeface="+mn-ea"/>
          <a:cs typeface="+mn-cs"/>
          <a:sym typeface="Arial" panose="020B0604020202020204" pitchFamily="34" charset="0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1800" kern="1200">
          <a:solidFill>
            <a:srgbClr val="FF425D"/>
          </a:solidFill>
          <a:latin typeface="+mn-ea"/>
          <a:ea typeface="+mn-ea"/>
          <a:cs typeface="+mn-cs"/>
          <a:sym typeface="Arial" panose="020B0604020202020204" pitchFamily="34" charset="0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1800" kern="1200">
          <a:solidFill>
            <a:srgbClr val="FF425D"/>
          </a:solidFill>
          <a:latin typeface="+mn-ea"/>
          <a:ea typeface="+mn-ea"/>
          <a:cs typeface="+mn-cs"/>
          <a:sym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" name="图片 3" descr="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600" y="-29333"/>
            <a:ext cx="8673766" cy="6032098"/>
          </a:xfrm>
          <a:prstGeom prst="rect">
            <a:avLst/>
          </a:prstGeom>
        </p:spPr>
      </p:pic>
      <p:pic>
        <p:nvPicPr>
          <p:cNvPr id="2097153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" y="227349"/>
            <a:ext cx="1326117" cy="1167918"/>
          </a:xfrm>
          <a:prstGeom prst="rect">
            <a:avLst/>
          </a:prstGeom>
          <a:noFill/>
          <a:ln>
            <a:noFill/>
          </a:ln>
        </p:spPr>
      </p:pic>
      <p:sp>
        <p:nvSpPr>
          <p:cNvPr id="1048584" name="矩形 3"/>
          <p:cNvSpPr/>
          <p:nvPr/>
        </p:nvSpPr>
        <p:spPr>
          <a:xfrm>
            <a:off x="1082713" y="1457604"/>
            <a:ext cx="6417117" cy="952068"/>
          </a:xfrm>
          <a:prstGeom prst="rect">
            <a:avLst/>
          </a:prstGeom>
        </p:spPr>
        <p:txBody>
          <a:bodyPr wrap="none" lIns="91428" tIns="45714" rIns="91428" bIns="45714">
            <a:spAutoFit/>
          </a:bodyPr>
          <a:lstStyle/>
          <a:p>
            <a:pPr algn="ctr" fontAlgn="auto"/>
            <a:r>
              <a:rPr lang="zh-CN" altLang="en-US" sz="5400" b="1" cap="all" noProof="1">
                <a:solidFill>
                  <a:srgbClr val="C000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阳光能源集团电子报</a:t>
            </a:r>
          </a:p>
        </p:txBody>
      </p:sp>
      <p:sp>
        <p:nvSpPr>
          <p:cNvPr id="1048585" name="矩形 8"/>
          <p:cNvSpPr/>
          <p:nvPr/>
        </p:nvSpPr>
        <p:spPr>
          <a:xfrm>
            <a:off x="4567212" y="4974651"/>
            <a:ext cx="3640740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lang="en-US" altLang="zh-CN" sz="3600" b="1" noProof="1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2020</a:t>
            </a:r>
            <a:r>
              <a:rPr lang="zh-CN" altLang="en-US" sz="3600" b="1" noProof="1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年</a:t>
            </a:r>
            <a:r>
              <a:rPr lang="zh-CN" altLang="en-US" sz="3600" b="1" noProof="1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第十八期</a:t>
            </a:r>
            <a:endParaRPr lang="zh-CN" altLang="en-US" sz="3600" b="1" noProof="1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54" name="图片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9562" y="1"/>
            <a:ext cx="8650326" cy="5977094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矩形 8"/>
          <p:cNvSpPr/>
          <p:nvPr/>
        </p:nvSpPr>
        <p:spPr>
          <a:xfrm>
            <a:off x="3985041" y="3361719"/>
            <a:ext cx="4127063" cy="50783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b="1" noProof="1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立足平凡</a:t>
            </a:r>
            <a:r>
              <a:rPr lang="zh-CN" altLang="en-US" b="1" noProof="1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岗位  </a:t>
            </a:r>
            <a:r>
              <a:rPr lang="zh-CN" altLang="en-US" b="1" noProof="1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展现巾帼</a:t>
            </a:r>
            <a:r>
              <a:rPr lang="zh-CN" altLang="en-US" b="1" noProof="1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风采  </a:t>
            </a:r>
            <a:r>
              <a:rPr lang="en-US" altLang="zh-CN" b="1" noProof="1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  <a:t>——   03</a:t>
            </a:r>
            <a:endParaRPr lang="zh-CN" altLang="en-US" noProof="1">
              <a:solidFill>
                <a:srgbClr val="0070C0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9EE256"/>
            </a:gs>
            <a:gs pos="61000">
              <a:srgbClr val="52762D">
                <a:alpha val="70000"/>
                <a:lumMod val="94000"/>
              </a:srgbClr>
            </a:gs>
          </a:gsLst>
          <a:lin ang="552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8640763" cy="5930741"/>
          </a:xfrm>
          <a:prstGeom prst="rect">
            <a:avLst/>
          </a:prstGeom>
        </p:spPr>
      </p:pic>
      <p:sp>
        <p:nvSpPr>
          <p:cNvPr id="2" name="文本框 1"/>
          <p:cNvSpPr txBox="1"/>
          <p:nvPr/>
        </p:nvSpPr>
        <p:spPr>
          <a:xfrm>
            <a:off x="2319271" y="372412"/>
            <a:ext cx="40022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  <a:cs typeface="楷体_GB2312" panose="02010609030101010101" charset="-122"/>
              </a:rPr>
              <a:t>立足平凡岗位 </a:t>
            </a:r>
            <a:r>
              <a:rPr lang="zh-CN" altLang="en-US" sz="24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  <a:cs typeface="楷体_GB2312" panose="02010609030101010101" charset="-122"/>
              </a:rPr>
              <a:t> 展现</a:t>
            </a:r>
            <a:r>
              <a:rPr lang="zh-CN" altLang="en-US" sz="24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  <a:cs typeface="楷体_GB2312" panose="02010609030101010101" charset="-122"/>
              </a:rPr>
              <a:t>巾帼风采</a:t>
            </a:r>
            <a:endParaRPr lang="en-US" altLang="zh-CN" sz="2400" b="1" dirty="0" smtClean="0">
              <a:solidFill>
                <a:schemeClr val="accent2">
                  <a:lumMod val="75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  <a:cs typeface="楷体_GB2312" panose="02010609030101010101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735846" y="1496073"/>
            <a:ext cx="7214812" cy="7299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50000"/>
              </a:lnSpc>
            </a:pP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    </a:t>
            </a:r>
            <a:endParaRPr lang="zh-CN" altLang="zh-CN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3912112" y="2433606"/>
            <a:ext cx="4320382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zh-CN" altLang="en-US" dirty="0"/>
              <a:t/>
            </a:r>
            <a:br>
              <a:rPr lang="zh-CN" altLang="en-US" dirty="0"/>
            </a:br>
            <a:endParaRPr lang="zh-CN" altLang="en-US" dirty="0"/>
          </a:p>
        </p:txBody>
      </p:sp>
      <p:sp>
        <p:nvSpPr>
          <p:cNvPr id="5" name="矩形 4"/>
          <p:cNvSpPr/>
          <p:nvPr/>
        </p:nvSpPr>
        <p:spPr>
          <a:xfrm>
            <a:off x="653415" y="1310005"/>
            <a:ext cx="7579360" cy="3538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    在组件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公司阳光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二车间有这样一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个集体，她们个个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是精英，是产线上的多面手，她们以“保产量、提质量、降成本、促安全”为中心开展工作，把产品质量作为工作的重中之重，不断加强班组建设，营造“家”氛围，增强班组凝聚力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，在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自己的岗位上兢兢业业、认真履职，为公司全体女员工做出了表率。 她们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就是返修工序的女工们。今年，返修班组获得</a:t>
            </a: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“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锦州市滨海新区三八红旗集体</a:t>
            </a: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”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荣誉称号。</a:t>
            </a:r>
            <a:endParaRPr lang="en-US" altLang="zh-CN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>
              <a:lnSpc>
                <a:spcPct val="200000"/>
              </a:lnSpc>
            </a:pPr>
            <a:r>
              <a:rPr lang="zh-CN" altLang="en-US" sz="16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    一</a:t>
            </a:r>
            <a:r>
              <a:rPr lang="zh-CN" altLang="en-US" sz="16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、讲责任、比担当，展现巾帼新作为</a:t>
            </a:r>
          </a:p>
          <a:p>
            <a:pPr>
              <a:lnSpc>
                <a:spcPct val="200000"/>
              </a:lnSpc>
            </a:pP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    返修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工序是保证质量的关键工序，在整个生产工作中起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到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承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  <a:sym typeface="+mn-ea"/>
              </a:rPr>
              <a:t>上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  <a:sym typeface="+mn-ea"/>
              </a:rPr>
              <a:t>启下的关键作用，</a:t>
            </a:r>
            <a:endParaRPr lang="zh-CN" altLang="en-U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4632094" y="851768"/>
            <a:ext cx="360040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b="1" dirty="0" smtClean="0"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  <a:cs typeface="楷体_GB2312" panose="02010609030101010101" charset="-122"/>
              </a:rPr>
              <a:t>——</a:t>
            </a:r>
            <a:r>
              <a:rPr lang="zh-CN" altLang="en-US" sz="1400" b="1" dirty="0" smtClean="0"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  <a:cs typeface="楷体_GB2312" panose="02010609030101010101" charset="-122"/>
              </a:rPr>
              <a:t>锦州市滨海新区三八红旗集体先进事迹</a:t>
            </a:r>
            <a:endParaRPr lang="zh-CN" altLang="en-US" sz="1400" dirty="0">
              <a:solidFill>
                <a:srgbClr val="0070C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pic>
        <p:nvPicPr>
          <p:cNvPr id="9" name="图片 8" descr="t01d9f200dfefd63e6b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91250" y="5215890"/>
            <a:ext cx="2448560" cy="643255"/>
          </a:xfrm>
          <a:prstGeom prst="rect">
            <a:avLst/>
          </a:prstGeom>
        </p:spPr>
      </p:pic>
      <p:sp>
        <p:nvSpPr>
          <p:cNvPr id="10" name="矩形 9"/>
          <p:cNvSpPr/>
          <p:nvPr/>
        </p:nvSpPr>
        <p:spPr>
          <a:xfrm>
            <a:off x="6342380" y="5287645"/>
            <a:ext cx="2146935" cy="583565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zh-CN" altLang="zh-CN" sz="1600" b="1" dirty="0" smtClean="0">
                <a:ln w="12700" cmpd="sng">
                  <a:noFill/>
                  <a:prstDash val="solid"/>
                </a:ln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ang="3600000" scaled="0"/>
                </a:gra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  <a:cs typeface="楷体_GB2312" panose="02010609030101010101" charset="-122"/>
              </a:rPr>
              <a:t>展阳光风采系列报道</a:t>
            </a:r>
            <a:r>
              <a:rPr lang="zh-CN" altLang="zh-CN" sz="1600" b="1" dirty="0" smtClean="0">
                <a:ln w="12700" cmpd="sng">
                  <a:noFill/>
                  <a:prstDash val="solid"/>
                </a:ln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ang="3600000" scaled="0"/>
                </a:gra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  <a:cs typeface="楷体_GB2312" panose="02010609030101010101" charset="-122"/>
              </a:rPr>
              <a:t>（</a:t>
            </a:r>
            <a:r>
              <a:rPr lang="zh-CN" altLang="en-US" sz="1600" b="1" dirty="0" smtClean="0">
                <a:ln w="12700" cmpd="sng">
                  <a:noFill/>
                  <a:prstDash val="solid"/>
                </a:ln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ang="3600000" scaled="0"/>
                </a:gra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  <a:cs typeface="楷体_GB2312" panose="02010609030101010101" charset="-122"/>
              </a:rPr>
              <a:t>五</a:t>
            </a:r>
            <a:r>
              <a:rPr lang="zh-CN" altLang="zh-CN" sz="1600" b="1" dirty="0" smtClean="0">
                <a:ln w="12700" cmpd="sng">
                  <a:noFill/>
                  <a:prstDash val="solid"/>
                </a:ln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ang="3600000" scaled="0"/>
                </a:gra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  <a:cs typeface="楷体_GB2312" panose="02010609030101010101" charset="-122"/>
              </a:rPr>
              <a:t>）</a:t>
            </a:r>
            <a:endParaRPr lang="zh-CN" altLang="zh-CN" sz="1600" b="1" dirty="0" smtClean="0">
              <a:ln w="12700" cmpd="sng">
                <a:noFill/>
                <a:prstDash val="solid"/>
              </a:ln>
              <a:gradFill>
                <a:gsLst>
                  <a:gs pos="0">
                    <a:srgbClr val="FE4444"/>
                  </a:gs>
                  <a:gs pos="100000">
                    <a:srgbClr val="832B2B"/>
                  </a:gs>
                </a:gsLst>
                <a:lin ang="3600000" scaled="0"/>
              </a:gra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  <a:cs typeface="楷体_GB2312" panose="0201060903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8640763" cy="5930741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735846" y="1496073"/>
            <a:ext cx="7214812" cy="7299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50000"/>
              </a:lnSpc>
            </a:pP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    </a:t>
            </a:r>
            <a:endParaRPr lang="zh-CN" altLang="zh-CN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3912112" y="2433606"/>
            <a:ext cx="4320382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zh-CN" altLang="en-US" dirty="0"/>
              <a:t/>
            </a:r>
            <a:br>
              <a:rPr lang="zh-CN" altLang="en-US" dirty="0"/>
            </a:br>
            <a:endParaRPr lang="zh-CN" altLang="en-US" dirty="0"/>
          </a:p>
        </p:txBody>
      </p:sp>
      <p:sp>
        <p:nvSpPr>
          <p:cNvPr id="5" name="矩形 4"/>
          <p:cNvSpPr/>
          <p:nvPr/>
        </p:nvSpPr>
        <p:spPr>
          <a:xfrm>
            <a:off x="383540" y="335280"/>
            <a:ext cx="8034020" cy="50158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订单是否能完成合格率，能否圆满完成客户订单和公司年生产经营目标，都要依靠返修工序手工来完成。阳光二车间返修工序的女员工充分发挥细心、耐心、热心的性格特点，履职尽责、爱岗敬业。她们熟练掌握生产前道工序的所有工作技能，每日面对男员工都皱眉的劳动强度，她们以坚强的毅力、充足的干劲、高度的责任感，及时处理各种不良组件中需要返修的问题，细心的对返修过的组件进行自检，减少了不良组件的产生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。</a:t>
            </a:r>
            <a:endParaRPr lang="en-US" altLang="zh-CN" sz="1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>
              <a:lnSpc>
                <a:spcPct val="200000"/>
              </a:lnSpc>
            </a:pP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 </a:t>
            </a: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   </a:t>
            </a:r>
            <a:r>
              <a:rPr lang="zh-CN" altLang="en-US" sz="16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二</a:t>
            </a:r>
            <a:r>
              <a:rPr lang="zh-CN" altLang="en-US" sz="16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、讲奉献、比标准，展现巾帼新风貌</a:t>
            </a:r>
          </a:p>
          <a:p>
            <a:pPr>
              <a:lnSpc>
                <a:spcPct val="200000"/>
              </a:lnSpc>
            </a:pP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    女性之美，美在用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善良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、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温和、柔美、坚韧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诠释的品格之美，女性之美，美在用无私奉献爱岗敬业演绎的奋斗之美。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为高质量、高标准的完成客户订单和公司生产目标，返修工序的女工们舍小家顾大家，落实岗位责任，严格把关，不留死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  <a:sym typeface="+mn-ea"/>
              </a:rPr>
              <a:t>角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  <a:sym typeface="+mn-ea"/>
              </a:rPr>
              <a:t>，努力完成公司各项生产任务。</a:t>
            </a:r>
            <a:endParaRPr lang="zh-CN" altLang="en-U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pic>
        <p:nvPicPr>
          <p:cNvPr id="6" name="图片 5" descr="t01d9f200dfefd63e6b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91250" y="5215890"/>
            <a:ext cx="2448560" cy="643255"/>
          </a:xfrm>
          <a:prstGeom prst="rect">
            <a:avLst/>
          </a:prstGeom>
        </p:spPr>
      </p:pic>
      <p:sp>
        <p:nvSpPr>
          <p:cNvPr id="9" name="矩形 8"/>
          <p:cNvSpPr/>
          <p:nvPr/>
        </p:nvSpPr>
        <p:spPr>
          <a:xfrm>
            <a:off x="6342380" y="5287645"/>
            <a:ext cx="2146935" cy="583565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zh-CN" altLang="zh-CN" sz="1600" b="1" dirty="0" smtClean="0">
                <a:ln w="12700" cmpd="sng">
                  <a:noFill/>
                  <a:prstDash val="solid"/>
                </a:ln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ang="3600000" scaled="0"/>
                </a:gra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  <a:cs typeface="楷体_GB2312" panose="02010609030101010101" charset="-122"/>
              </a:rPr>
              <a:t>展阳光风采系列报道</a:t>
            </a:r>
            <a:r>
              <a:rPr lang="zh-CN" altLang="zh-CN" sz="1600" b="1" dirty="0" smtClean="0">
                <a:ln w="12700" cmpd="sng">
                  <a:noFill/>
                  <a:prstDash val="solid"/>
                </a:ln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ang="3600000" scaled="0"/>
                </a:gra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  <a:cs typeface="楷体_GB2312" panose="02010609030101010101" charset="-122"/>
              </a:rPr>
              <a:t>（</a:t>
            </a:r>
            <a:r>
              <a:rPr lang="zh-CN" altLang="en-US" sz="1600" b="1" dirty="0" smtClean="0">
                <a:ln w="12700" cmpd="sng">
                  <a:noFill/>
                  <a:prstDash val="solid"/>
                </a:ln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ang="3600000" scaled="0"/>
                </a:gra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  <a:cs typeface="楷体_GB2312" panose="02010609030101010101" charset="-122"/>
              </a:rPr>
              <a:t>五</a:t>
            </a:r>
            <a:r>
              <a:rPr lang="zh-CN" altLang="zh-CN" sz="1600" b="1" dirty="0" smtClean="0">
                <a:ln w="12700" cmpd="sng">
                  <a:noFill/>
                  <a:prstDash val="solid"/>
                </a:ln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ang="3600000" scaled="0"/>
                </a:gra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  <a:cs typeface="楷体_GB2312" panose="02010609030101010101" charset="-122"/>
              </a:rPr>
              <a:t>）</a:t>
            </a:r>
            <a:endParaRPr lang="zh-CN" altLang="zh-CN" sz="1600" b="1" dirty="0" smtClean="0">
              <a:ln w="12700" cmpd="sng">
                <a:noFill/>
                <a:prstDash val="solid"/>
              </a:ln>
              <a:gradFill>
                <a:gsLst>
                  <a:gs pos="0">
                    <a:srgbClr val="FE4444"/>
                  </a:gs>
                  <a:gs pos="100000">
                    <a:srgbClr val="832B2B"/>
                  </a:gs>
                </a:gsLst>
                <a:lin ang="3600000" scaled="0"/>
              </a:gra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  <a:cs typeface="楷体_GB2312" panose="0201060903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8640763" cy="5930741"/>
          </a:xfrm>
          <a:prstGeom prst="rect">
            <a:avLst/>
          </a:prstGeom>
        </p:spPr>
      </p:pic>
      <p:sp>
        <p:nvSpPr>
          <p:cNvPr id="8" name="矩形 7"/>
          <p:cNvSpPr/>
          <p:nvPr/>
        </p:nvSpPr>
        <p:spPr>
          <a:xfrm>
            <a:off x="3912112" y="2433606"/>
            <a:ext cx="4320382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zh-CN" altLang="en-US" dirty="0"/>
              <a:t/>
            </a:r>
            <a:br>
              <a:rPr lang="zh-CN" altLang="en-US" dirty="0"/>
            </a:br>
            <a:endParaRPr lang="zh-CN" altLang="en-US" dirty="0"/>
          </a:p>
        </p:txBody>
      </p:sp>
      <p:sp>
        <p:nvSpPr>
          <p:cNvPr id="5" name="矩形 4"/>
          <p:cNvSpPr/>
          <p:nvPr/>
        </p:nvSpPr>
        <p:spPr>
          <a:xfrm>
            <a:off x="631702" y="199132"/>
            <a:ext cx="7623810" cy="40309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    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在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生产夏普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260W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、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265W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、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270W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、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275W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组件过程中，使用的茂迪电池来料出现了问题，导致返修率达到百分之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40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以上，为了完成生产计划，按时发货，员工主动的跟随班长加班加点忘我工作，直到所有的返修组件全部返修完后才离开公司，她们任劳任怨、甘于奉献的工作作风和实干精神，彰显出巾帼不让须眉的精神风貌。</a:t>
            </a:r>
          </a:p>
          <a:p>
            <a:pPr>
              <a:lnSpc>
                <a:spcPct val="200000"/>
              </a:lnSpc>
            </a:pP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    </a:t>
            </a:r>
            <a:r>
              <a:rPr lang="zh-CN" altLang="en-US" sz="16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三</a:t>
            </a:r>
            <a:r>
              <a:rPr lang="zh-CN" altLang="en-US" sz="16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、讲管理、比创新，展现巾帼新形象</a:t>
            </a:r>
          </a:p>
          <a:p>
            <a:pPr>
              <a:lnSpc>
                <a:spcPct val="200000"/>
              </a:lnSpc>
            </a:pP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    阳光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二车间返修工序以自主管理、创新管理为班组健康发展的目标，让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班组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的每一个人都参与到班组事务管理当中，各负其责、相互协作、相互监督，共同建设和管理班组，让班组有序、健康的发展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。</a:t>
            </a:r>
            <a:endParaRPr lang="zh-CN" altLang="en-U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pic>
        <p:nvPicPr>
          <p:cNvPr id="10" name="图片 9" descr="t01d9f200dfefd63e6b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91250" y="5215890"/>
            <a:ext cx="2448560" cy="643255"/>
          </a:xfrm>
          <a:prstGeom prst="rect">
            <a:avLst/>
          </a:prstGeom>
        </p:spPr>
      </p:pic>
      <p:sp>
        <p:nvSpPr>
          <p:cNvPr id="11" name="矩形 10"/>
          <p:cNvSpPr/>
          <p:nvPr/>
        </p:nvSpPr>
        <p:spPr>
          <a:xfrm>
            <a:off x="6342380" y="5287645"/>
            <a:ext cx="2146935" cy="583565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zh-CN" altLang="zh-CN" sz="1600" b="1" dirty="0" smtClean="0">
                <a:ln w="12700" cmpd="sng">
                  <a:noFill/>
                  <a:prstDash val="solid"/>
                </a:ln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ang="3600000" scaled="0"/>
                </a:gra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  <a:cs typeface="楷体_GB2312" panose="02010609030101010101" charset="-122"/>
              </a:rPr>
              <a:t>展阳光风采系列报道</a:t>
            </a:r>
            <a:r>
              <a:rPr lang="zh-CN" altLang="zh-CN" sz="1600" b="1" dirty="0" smtClean="0">
                <a:ln w="12700" cmpd="sng">
                  <a:noFill/>
                  <a:prstDash val="solid"/>
                </a:ln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ang="3600000" scaled="0"/>
                </a:gra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  <a:cs typeface="楷体_GB2312" panose="02010609030101010101" charset="-122"/>
              </a:rPr>
              <a:t>（</a:t>
            </a:r>
            <a:r>
              <a:rPr lang="zh-CN" altLang="en-US" sz="1600" b="1" dirty="0" smtClean="0">
                <a:ln w="12700" cmpd="sng">
                  <a:noFill/>
                  <a:prstDash val="solid"/>
                </a:ln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ang="3600000" scaled="0"/>
                </a:gra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  <a:cs typeface="楷体_GB2312" panose="02010609030101010101" charset="-122"/>
              </a:rPr>
              <a:t>五</a:t>
            </a:r>
            <a:r>
              <a:rPr lang="zh-CN" altLang="zh-CN" sz="1600" b="1" dirty="0" smtClean="0">
                <a:ln w="12700" cmpd="sng">
                  <a:noFill/>
                  <a:prstDash val="solid"/>
                </a:ln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ang="3600000" scaled="0"/>
                </a:gra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  <a:cs typeface="楷体_GB2312" panose="02010609030101010101" charset="-122"/>
              </a:rPr>
              <a:t>）</a:t>
            </a:r>
            <a:endParaRPr lang="zh-CN" altLang="zh-CN" sz="1600" b="1" dirty="0" smtClean="0">
              <a:ln w="12700" cmpd="sng">
                <a:noFill/>
                <a:prstDash val="solid"/>
              </a:ln>
              <a:gradFill>
                <a:gsLst>
                  <a:gs pos="0">
                    <a:srgbClr val="FE4444"/>
                  </a:gs>
                  <a:gs pos="100000">
                    <a:srgbClr val="832B2B"/>
                  </a:gs>
                </a:gsLst>
                <a:lin ang="3600000" scaled="0"/>
              </a:gra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  <a:cs typeface="楷体_GB2312" panose="0201060903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8640763" cy="5930741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735846" y="1496073"/>
            <a:ext cx="7214812" cy="7299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50000"/>
              </a:lnSpc>
            </a:pP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    </a:t>
            </a:r>
            <a:endParaRPr lang="zh-CN" altLang="zh-CN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3912112" y="2433606"/>
            <a:ext cx="4320382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zh-CN" altLang="en-US" dirty="0"/>
              <a:t/>
            </a:r>
            <a:br>
              <a:rPr lang="zh-CN" altLang="en-US" dirty="0"/>
            </a:br>
            <a:endParaRPr lang="zh-CN" altLang="en-US" dirty="0"/>
          </a:p>
        </p:txBody>
      </p:sp>
      <p:sp>
        <p:nvSpPr>
          <p:cNvPr id="5" name="矩形 4"/>
          <p:cNvSpPr/>
          <p:nvPr/>
        </p:nvSpPr>
        <p:spPr>
          <a:xfrm>
            <a:off x="515620" y="210185"/>
            <a:ext cx="7973695" cy="45231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    在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推动班组自主管理上，她们发扬履职尽责、求实创新、诚信团结、同辱共荣的精神，工作一刻不放松。实际工作中，他们创新思维，制定了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《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第一时间告知制度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》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，即在每块组件的返修前，发现产线返修组件过多后她们第一时间通知班线长，说明情况、反应问题及解决措施。本着我的岗位我负责，我的工作我尽责的工作态度，带头带动前道各工序有效进行。在班组推进自主管理后，班组整体精神面貌得到了质的提升，员工积极性增强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了，工作效率提高了，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同时也带动了整个生产部的管理工作更加规范具体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。她们懂管理、善创新，展现了新时代巾帼女性的新形象。</a:t>
            </a:r>
            <a:endParaRPr lang="en-US" altLang="zh-CN" sz="1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>
              <a:lnSpc>
                <a:spcPct val="200000"/>
              </a:lnSpc>
            </a:pP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    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阳光二车间返修工序的“娘子军”们在平凡的工作岗位上，做出了不平凡的成绩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，展现了巾帼新作为、新风貌、新形象，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  <a:sym typeface="+mn-ea"/>
              </a:rPr>
              <a:t>以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  <a:sym typeface="+mn-ea"/>
              </a:rPr>
              <a:t>责任和担当赢得了尊重，未来的工作中，她们</a:t>
            </a:r>
            <a:endParaRPr lang="zh-CN" altLang="en-US" sz="1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pic>
        <p:nvPicPr>
          <p:cNvPr id="6" name="图片 5" descr="t01d9f200dfefd63e6b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91250" y="5215890"/>
            <a:ext cx="2448560" cy="643255"/>
          </a:xfrm>
          <a:prstGeom prst="rect">
            <a:avLst/>
          </a:prstGeom>
        </p:spPr>
      </p:pic>
      <p:sp>
        <p:nvSpPr>
          <p:cNvPr id="9" name="矩形 8"/>
          <p:cNvSpPr/>
          <p:nvPr/>
        </p:nvSpPr>
        <p:spPr>
          <a:xfrm>
            <a:off x="6342380" y="5287645"/>
            <a:ext cx="2146935" cy="583565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zh-CN" altLang="zh-CN" sz="1600" b="1" dirty="0" smtClean="0">
                <a:ln w="12700" cmpd="sng">
                  <a:noFill/>
                  <a:prstDash val="solid"/>
                </a:ln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ang="3600000" scaled="0"/>
                </a:gra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  <a:cs typeface="楷体_GB2312" panose="02010609030101010101" charset="-122"/>
              </a:rPr>
              <a:t>展阳光风采系列报道</a:t>
            </a:r>
            <a:r>
              <a:rPr lang="zh-CN" altLang="zh-CN" sz="1600" b="1" dirty="0" smtClean="0">
                <a:ln w="12700" cmpd="sng">
                  <a:noFill/>
                  <a:prstDash val="solid"/>
                </a:ln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ang="3600000" scaled="0"/>
                </a:gra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  <a:cs typeface="楷体_GB2312" panose="02010609030101010101" charset="-122"/>
              </a:rPr>
              <a:t>（</a:t>
            </a:r>
            <a:r>
              <a:rPr lang="zh-CN" altLang="en-US" sz="1600" b="1" dirty="0" smtClean="0">
                <a:ln w="12700" cmpd="sng">
                  <a:noFill/>
                  <a:prstDash val="solid"/>
                </a:ln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ang="3600000" scaled="0"/>
                </a:gra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  <a:cs typeface="楷体_GB2312" panose="02010609030101010101" charset="-122"/>
              </a:rPr>
              <a:t>五</a:t>
            </a:r>
            <a:r>
              <a:rPr lang="zh-CN" altLang="zh-CN" sz="1600" b="1" dirty="0" smtClean="0">
                <a:ln w="12700" cmpd="sng">
                  <a:noFill/>
                  <a:prstDash val="solid"/>
                </a:ln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ang="3600000" scaled="0"/>
                </a:gra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  <a:cs typeface="楷体_GB2312" panose="02010609030101010101" charset="-122"/>
              </a:rPr>
              <a:t>）</a:t>
            </a:r>
            <a:endParaRPr lang="zh-CN" altLang="zh-CN" sz="1600" b="1" dirty="0" smtClean="0">
              <a:ln w="12700" cmpd="sng">
                <a:noFill/>
                <a:prstDash val="solid"/>
              </a:ln>
              <a:gradFill>
                <a:gsLst>
                  <a:gs pos="0">
                    <a:srgbClr val="FE4444"/>
                  </a:gs>
                  <a:gs pos="100000">
                    <a:srgbClr val="832B2B"/>
                  </a:gs>
                </a:gsLst>
                <a:lin ang="3600000" scaled="0"/>
              </a:gra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  <a:cs typeface="楷体_GB2312" panose="0201060903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8640763" cy="5930741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735846" y="1496073"/>
            <a:ext cx="7214812" cy="7299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50000"/>
              </a:lnSpc>
            </a:pP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    </a:t>
            </a:r>
            <a:endParaRPr lang="zh-CN" altLang="zh-CN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3912112" y="2433606"/>
            <a:ext cx="4320382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zh-CN" altLang="en-US" dirty="0"/>
              <a:t/>
            </a:r>
            <a:br>
              <a:rPr lang="zh-CN" altLang="en-US" dirty="0"/>
            </a:br>
            <a:endParaRPr lang="zh-CN" altLang="en-US" dirty="0"/>
          </a:p>
        </p:txBody>
      </p:sp>
      <p:sp>
        <p:nvSpPr>
          <p:cNvPr id="5" name="矩形 4"/>
          <p:cNvSpPr/>
          <p:nvPr/>
        </p:nvSpPr>
        <p:spPr>
          <a:xfrm>
            <a:off x="554355" y="419493"/>
            <a:ext cx="7579995" cy="1076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将以饱满的热情，务实的作风，乐于奉献、勇于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创新，把“忠诚、执着、担当、有为”的理念融入到工作中，为公司发展贡献力量！</a:t>
            </a:r>
            <a:endParaRPr lang="zh-CN" altLang="en-U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pic>
        <p:nvPicPr>
          <p:cNvPr id="6" name="图片 5" descr="t01d9f200dfefd63e6b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91250" y="5215890"/>
            <a:ext cx="2448560" cy="643255"/>
          </a:xfrm>
          <a:prstGeom prst="rect">
            <a:avLst/>
          </a:prstGeom>
        </p:spPr>
      </p:pic>
      <p:sp>
        <p:nvSpPr>
          <p:cNvPr id="9" name="矩形 8"/>
          <p:cNvSpPr/>
          <p:nvPr/>
        </p:nvSpPr>
        <p:spPr>
          <a:xfrm>
            <a:off x="6342380" y="5287645"/>
            <a:ext cx="2146935" cy="583565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zh-CN" altLang="zh-CN" sz="1600" b="1" dirty="0" smtClean="0">
                <a:ln w="12700" cmpd="sng">
                  <a:noFill/>
                  <a:prstDash val="solid"/>
                </a:ln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ang="3600000" scaled="0"/>
                </a:gra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  <a:cs typeface="楷体_GB2312" panose="02010609030101010101" charset="-122"/>
              </a:rPr>
              <a:t>展阳光风采系列报道</a:t>
            </a:r>
            <a:r>
              <a:rPr lang="zh-CN" altLang="zh-CN" sz="1600" b="1" dirty="0" smtClean="0">
                <a:ln w="12700" cmpd="sng">
                  <a:noFill/>
                  <a:prstDash val="solid"/>
                </a:ln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ang="3600000" scaled="0"/>
                </a:gra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  <a:cs typeface="楷体_GB2312" panose="02010609030101010101" charset="-122"/>
              </a:rPr>
              <a:t>（</a:t>
            </a:r>
            <a:r>
              <a:rPr lang="zh-CN" altLang="en-US" sz="1600" b="1" dirty="0" smtClean="0">
                <a:ln w="12700" cmpd="sng">
                  <a:noFill/>
                  <a:prstDash val="solid"/>
                </a:ln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ang="3600000" scaled="0"/>
                </a:gra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  <a:cs typeface="楷体_GB2312" panose="02010609030101010101" charset="-122"/>
              </a:rPr>
              <a:t>五</a:t>
            </a:r>
            <a:r>
              <a:rPr lang="zh-CN" altLang="zh-CN" sz="1600" b="1" dirty="0" smtClean="0">
                <a:ln w="12700" cmpd="sng">
                  <a:noFill/>
                  <a:prstDash val="solid"/>
                </a:ln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ang="3600000" scaled="0"/>
                </a:gra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  <a:cs typeface="楷体_GB2312" panose="02010609030101010101" charset="-122"/>
              </a:rPr>
              <a:t>）</a:t>
            </a:r>
            <a:endParaRPr lang="zh-CN" altLang="zh-CN" sz="1600" b="1" dirty="0" smtClean="0">
              <a:ln w="12700" cmpd="sng">
                <a:noFill/>
                <a:prstDash val="solid"/>
              </a:ln>
              <a:gradFill>
                <a:gsLst>
                  <a:gs pos="0">
                    <a:srgbClr val="FE4444"/>
                  </a:gs>
                  <a:gs pos="100000">
                    <a:srgbClr val="832B2B"/>
                  </a:gs>
                </a:gsLst>
                <a:lin ang="3600000" scaled="0"/>
              </a:gra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  <a:cs typeface="楷体_GB2312" panose="02010609030101010101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817" y="1829511"/>
            <a:ext cx="7275799" cy="259009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捕获_副本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9600" y="-8800"/>
            <a:ext cx="8667165" cy="5960960"/>
          </a:xfrm>
          <a:prstGeom prst="rect">
            <a:avLst/>
          </a:prstGeom>
        </p:spPr>
      </p:pic>
      <p:sp>
        <p:nvSpPr>
          <p:cNvPr id="1048592" name="矩形 2"/>
          <p:cNvSpPr>
            <a:spLocks noChangeArrowheads="1"/>
          </p:cNvSpPr>
          <p:nvPr/>
        </p:nvSpPr>
        <p:spPr bwMode="auto">
          <a:xfrm>
            <a:off x="6253156" y="4980794"/>
            <a:ext cx="2316636" cy="584763"/>
          </a:xfrm>
          <a:prstGeom prst="rect">
            <a:avLst/>
          </a:prstGeom>
          <a:noFill/>
          <a:ln>
            <a:noFill/>
          </a:ln>
        </p:spPr>
        <p:txBody>
          <a:bodyPr wrap="none" lIns="91428" tIns="45714" rIns="91428" bIns="45714">
            <a:spAutoFit/>
          </a:bodyPr>
          <a:lstStyle/>
          <a:p>
            <a:r>
              <a:rPr lang="en-US" altLang="zh-CN" sz="3200" b="1" noProof="1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2020-4-29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UNIT_TYPE" val="i"/>
  <p:tag name="KSO_WM_UNIT_ID" val="271*i*2"/>
  <p:tag name="KSO_WM_UNIT_TEMPLATE_CATEGORY" val="custom"/>
  <p:tag name="KSO_WM_UNIT_TEMPLATE_INDEX" val="5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MODEL_TYPE" val="cover"/>
</p:tagLst>
</file>

<file path=ppt/theme/theme1.xml><?xml version="1.0" encoding="utf-8"?>
<a:theme xmlns:a="http://schemas.openxmlformats.org/drawingml/2006/main" name="电子报第十一期">
  <a:themeElements>
    <a:clrScheme name="Verve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默认设计模板_2">
  <a:themeElements>
    <a:clrScheme name="自定义 28">
      <a:dk1>
        <a:srgbClr val="FF425D"/>
      </a:dk1>
      <a:lt1>
        <a:srgbClr val="FFFFFF"/>
      </a:lt1>
      <a:dk2>
        <a:srgbClr val="FF0000"/>
      </a:dk2>
      <a:lt2>
        <a:srgbClr val="808080"/>
      </a:lt2>
      <a:accent1>
        <a:srgbClr val="5CA7BA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_2">
      <a:majorFont>
        <a:latin typeface="Arial"/>
        <a:ea typeface="黑体"/>
        <a:cs typeface=""/>
      </a:majorFont>
      <a:minorFont>
        <a:latin typeface="Arial"/>
        <a:ea typeface="黑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黑体" panose="02010609060101010101" pitchFamily="49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黑体" panose="02010609060101010101" pitchFamily="49" charset="-122"/>
          </a:defRPr>
        </a:defPPr>
      </a:lstStyle>
    </a:lnDef>
  </a:objectDefaults>
  <a:extraClrSchemeLst>
    <a:extraClrScheme>
      <a:clrScheme name="默认设计模板_2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_2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_2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_2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_2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_2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_2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_2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_2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_2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_2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_2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电子报第十一期</Template>
  <TotalTime>8</TotalTime>
  <Words>833</Words>
  <Application>Microsoft Office PowerPoint</Application>
  <PresentationFormat>自定义</PresentationFormat>
  <Paragraphs>32</Paragraphs>
  <Slides>8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8</vt:i4>
      </vt:variant>
    </vt:vector>
  </HeadingPairs>
  <TitlesOfParts>
    <vt:vector size="19" baseType="lpstr">
      <vt:lpstr>Arial</vt:lpstr>
      <vt:lpstr>宋体</vt:lpstr>
      <vt:lpstr>Calibri</vt:lpstr>
      <vt:lpstr>华文中宋</vt:lpstr>
      <vt:lpstr>楷体_GB2312</vt:lpstr>
      <vt:lpstr>华文行楷</vt:lpstr>
      <vt:lpstr>黑体</vt:lpstr>
      <vt:lpstr>微软雅黑</vt:lpstr>
      <vt:lpstr>仿宋</vt:lpstr>
      <vt:lpstr>电子报第十一期</vt:lpstr>
      <vt:lpstr>默认设计模板_2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China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User</dc:creator>
  <cp:lastModifiedBy>User</cp:lastModifiedBy>
  <cp:revision>139</cp:revision>
  <dcterms:created xsi:type="dcterms:W3CDTF">2020-04-08T00:49:00Z</dcterms:created>
  <dcterms:modified xsi:type="dcterms:W3CDTF">2020-04-29T05:11:53Z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2052-11.1.0.9584</vt:lpwstr>
  </property>
</Properties>
</file>