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tiff" ContentType="image/tif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ags/tag1.xml" ContentType="application/vnd.openxmlformats-officedocument.presentationml.tags+xml"/>
  <Override PartName="/ppt/theme/theme3.xml" ContentType="application/vnd.openxmlformats-officedocument.theme+xml"/>
  <Override PartName="/ppt/tags/tag2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  <p:sldMasterId id="2147483661" r:id="rId2"/>
  </p:sldMasterIdLst>
  <p:notesMasterIdLst>
    <p:notesMasterId r:id="rId12"/>
  </p:notesMasterIdLst>
  <p:sldIdLst>
    <p:sldId id="288" r:id="rId3"/>
    <p:sldId id="258" r:id="rId4"/>
    <p:sldId id="317" r:id="rId5"/>
    <p:sldId id="313" r:id="rId6"/>
    <p:sldId id="334" r:id="rId7"/>
    <p:sldId id="335" r:id="rId8"/>
    <p:sldId id="336" r:id="rId9"/>
    <p:sldId id="324" r:id="rId10"/>
    <p:sldId id="292" r:id="rId11"/>
  </p:sldIdLst>
  <p:sldSz cx="8640763" cy="5940425"/>
  <p:notesSz cx="6834188" cy="9979025"/>
  <p:embeddedFontLst>
    <p:embeddedFont>
      <p:font typeface="楷体_GB2312" charset="-122"/>
      <p:regular r:id="rId13"/>
    </p:embeddedFont>
    <p:embeddedFont>
      <p:font typeface="Calibri" pitchFamily="34" charset="0"/>
      <p:regular r:id="rId14"/>
      <p:bold r:id="rId15"/>
      <p:italic r:id="rId16"/>
      <p:boldItalic r:id="rId17"/>
    </p:embeddedFont>
    <p:embeddedFont>
      <p:font typeface="华文中宋" pitchFamily="2" charset="-122"/>
      <p:regular r:id="rId18"/>
    </p:embeddedFont>
    <p:embeddedFont>
      <p:font typeface="微软雅黑" pitchFamily="34" charset="-122"/>
      <p:regular r:id="rId19"/>
      <p:bold r:id="rId20"/>
    </p:embeddedFont>
    <p:embeddedFont>
      <p:font typeface="仿宋" pitchFamily="49" charset="-122"/>
      <p:regular r:id="rId21"/>
    </p:embeddedFont>
    <p:embeddedFont>
      <p:font typeface="黑体" pitchFamily="49" charset="-122"/>
      <p:regular r:id="rId22"/>
    </p:embeddedFont>
    <p:embeddedFont>
      <p:font typeface="华文行楷" pitchFamily="2" charset="-122"/>
      <p:regular r:id="rId23"/>
    </p:embeddedFont>
  </p:embeddedFontLst>
  <p:defaultTextStyle>
    <a:defPPr>
      <a:defRPr lang="zh-CN"/>
    </a:defPPr>
    <a:lvl1pPr algn="l" rtl="0" fontAlgn="base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80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0126" autoAdjust="0"/>
    <p:restoredTop sz="94556" autoAdjust="0"/>
  </p:normalViewPr>
  <p:slideViewPr>
    <p:cSldViewPr>
      <p:cViewPr>
        <p:scale>
          <a:sx n="92" d="100"/>
          <a:sy n="92" d="100"/>
        </p:scale>
        <p:origin x="-198" y="216"/>
      </p:cViewPr>
      <p:guideLst>
        <p:guide orient="horz" pos="1868"/>
        <p:guide pos="2721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font" Target="fonts/font1.fntdata"/><Relationship Id="rId18" Type="http://schemas.openxmlformats.org/officeDocument/2006/relationships/font" Target="fonts/font6.fntdata"/><Relationship Id="rId26" Type="http://schemas.openxmlformats.org/officeDocument/2006/relationships/theme" Target="theme/theme1.xml"/><Relationship Id="rId3" Type="http://schemas.openxmlformats.org/officeDocument/2006/relationships/slide" Target="slides/slide1.xml"/><Relationship Id="rId21" Type="http://schemas.openxmlformats.org/officeDocument/2006/relationships/font" Target="fonts/font9.fntdata"/><Relationship Id="rId7" Type="http://schemas.openxmlformats.org/officeDocument/2006/relationships/slide" Target="slides/slide5.xml"/><Relationship Id="rId12" Type="http://schemas.openxmlformats.org/officeDocument/2006/relationships/notesMaster" Target="notesMasters/notesMaster1.xml"/><Relationship Id="rId17" Type="http://schemas.openxmlformats.org/officeDocument/2006/relationships/font" Target="fonts/font5.fntdata"/><Relationship Id="rId25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font" Target="fonts/font4.fntdata"/><Relationship Id="rId20" Type="http://schemas.openxmlformats.org/officeDocument/2006/relationships/font" Target="fonts/font8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font" Target="fonts/font3.fntdata"/><Relationship Id="rId23" Type="http://schemas.openxmlformats.org/officeDocument/2006/relationships/font" Target="fonts/font11.fntdata"/><Relationship Id="rId10" Type="http://schemas.openxmlformats.org/officeDocument/2006/relationships/slide" Target="slides/slide8.xml"/><Relationship Id="rId19" Type="http://schemas.openxmlformats.org/officeDocument/2006/relationships/font" Target="fonts/font7.fntdata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font" Target="fonts/font2.fntdata"/><Relationship Id="rId22" Type="http://schemas.openxmlformats.org/officeDocument/2006/relationships/font" Target="fonts/font10.fntdata"/><Relationship Id="rId27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51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60688" cy="4984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buFont typeface="Arial" panose="020B0604020202020204" pitchFamily="34" charset="0"/>
              <a:buNone/>
              <a:defRPr sz="1200" noProof="1"/>
            </a:lvl1pPr>
          </a:lstStyle>
          <a:p>
            <a:endParaRPr lang="zh-CN" altLang="en-US"/>
          </a:p>
        </p:txBody>
      </p:sp>
      <p:sp>
        <p:nvSpPr>
          <p:cNvPr id="1048652" name="日期占位符 2"/>
          <p:cNvSpPr>
            <a:spLocks noGrp="1"/>
          </p:cNvSpPr>
          <p:nvPr>
            <p:ph type="dt" idx="1"/>
          </p:nvPr>
        </p:nvSpPr>
        <p:spPr>
          <a:xfrm>
            <a:off x="3871913" y="0"/>
            <a:ext cx="2960687" cy="4984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buFont typeface="Arial" panose="020B0604020202020204" pitchFamily="34" charset="0"/>
              <a:buNone/>
              <a:defRPr sz="1200" noProof="1">
                <a:latin typeface="+mn-lt"/>
                <a:ea typeface="+mn-ea"/>
              </a:defRPr>
            </a:lvl1pPr>
          </a:lstStyle>
          <a:p>
            <a:endParaRPr lang="zh-CN" altLang="en-US"/>
          </a:p>
        </p:txBody>
      </p:sp>
      <p:sp>
        <p:nvSpPr>
          <p:cNvPr id="1048653" name="幻灯片图像占位符 3"/>
          <p:cNvSpPr>
            <a:spLocks noGrp="1" noRot="1" noChangeAspect="1" noChangeArrowheads="1"/>
          </p:cNvSpPr>
          <p:nvPr>
            <p:ph type="sldImg" idx="4294967295"/>
          </p:nvPr>
        </p:nvSpPr>
        <p:spPr bwMode="auto">
          <a:xfrm>
            <a:off x="695325" y="747713"/>
            <a:ext cx="5443538" cy="3743325"/>
          </a:xfrm>
          <a:prstGeom prst="rect">
            <a:avLst/>
          </a:prstGeom>
          <a:noFill/>
          <a:ln w="12700">
            <a:solidFill>
              <a:srgbClr val="000000"/>
            </a:solidFill>
            <a:round/>
          </a:ln>
        </p:spPr>
      </p:sp>
      <p:sp>
        <p:nvSpPr>
          <p:cNvPr id="1048654" name="备注占位符 4"/>
          <p:cNvSpPr>
            <a:spLocks noGrp="1" noChangeArrowheads="1"/>
          </p:cNvSpPr>
          <p:nvPr>
            <p:ph type="body" sz="quarter" idx="9"/>
          </p:nvPr>
        </p:nvSpPr>
        <p:spPr bwMode="auto">
          <a:xfrm>
            <a:off x="684213" y="4740275"/>
            <a:ext cx="5467350" cy="4491038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1048655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9478963"/>
            <a:ext cx="2960688" cy="49847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buFont typeface="Arial" panose="020B0604020202020204" pitchFamily="34" charset="0"/>
              <a:buNone/>
              <a:defRPr sz="1200" noProof="1"/>
            </a:lvl1pPr>
          </a:lstStyle>
          <a:p>
            <a:endParaRPr lang="zh-CN" altLang="en-US"/>
          </a:p>
        </p:txBody>
      </p:sp>
      <p:sp>
        <p:nvSpPr>
          <p:cNvPr id="1048656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71913" y="9478963"/>
            <a:ext cx="2960687" cy="498475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/>
          <a:lstStyle>
            <a:lvl1pPr algn="r">
              <a:defRPr sz="1200"/>
            </a:lvl1pPr>
          </a:lstStyle>
          <a:p>
            <a:fld id="{FCB64A2D-4806-4BFB-9E6E-E54B6580D7EB}" type="slidenum">
              <a:rPr lang="zh-CN" altLang="en-US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93280333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5365" algn="l" defTabSz="913765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2565" algn="l" defTabSz="913765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199765" algn="l" defTabSz="913765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6965" algn="l" defTabSz="913765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tiff"/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2.xml"/><Relationship Id="rId1" Type="http://schemas.openxmlformats.org/officeDocument/2006/relationships/tags" Target="../tags/tag1.xml"/></Relationships>
</file>

<file path=ppt/slideLayouts/_rels/slideLayout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593" name="标题 1"/>
          <p:cNvSpPr>
            <a:spLocks noGrp="1"/>
          </p:cNvSpPr>
          <p:nvPr>
            <p:ph type="ctrTitle"/>
          </p:nvPr>
        </p:nvSpPr>
        <p:spPr>
          <a:xfrm>
            <a:off x="648058" y="1845392"/>
            <a:ext cx="7344648" cy="1273341"/>
          </a:xfrm>
        </p:spPr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1048594" name="副标题 2"/>
          <p:cNvSpPr>
            <a:spLocks noGrp="1"/>
          </p:cNvSpPr>
          <p:nvPr>
            <p:ph type="subTitle" idx="1"/>
          </p:nvPr>
        </p:nvSpPr>
        <p:spPr>
          <a:xfrm>
            <a:off x="1296115" y="3366242"/>
            <a:ext cx="6048534" cy="1518109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536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256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19976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696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noProof="1" smtClean="0"/>
              <a:t>单击此处编辑母版副标题样式</a:t>
            </a:r>
            <a:endParaRPr lang="zh-CN" altLang="en-US" noProof="1"/>
          </a:p>
        </p:txBody>
      </p:sp>
      <p:sp>
        <p:nvSpPr>
          <p:cNvPr id="1048595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048596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048597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4BDAE3-0A80-4E98-B4E1-0227BFD53E2D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10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1048611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1048612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048613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048614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0C05BD-CE8F-4AB6-B6B0-12BF42D89660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26" name="标题 1"/>
          <p:cNvSpPr>
            <a:spLocks noGrp="1"/>
          </p:cNvSpPr>
          <p:nvPr>
            <p:ph type="title"/>
          </p:nvPr>
        </p:nvSpPr>
        <p:spPr>
          <a:xfrm>
            <a:off x="682562" y="3817275"/>
            <a:ext cx="7344648" cy="1179834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1048627" name="文本占位符 2"/>
          <p:cNvSpPr>
            <a:spLocks noGrp="1"/>
          </p:cNvSpPr>
          <p:nvPr>
            <p:ph type="body" idx="1"/>
          </p:nvPr>
        </p:nvSpPr>
        <p:spPr>
          <a:xfrm>
            <a:off x="682562" y="2517807"/>
            <a:ext cx="7344648" cy="129946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5365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2565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199765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6965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1048628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048629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048630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9C7C48-6363-4986-A3D3-2C79AB2EDBB8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31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1048632" name="内容占位符 2"/>
          <p:cNvSpPr>
            <a:spLocks noGrp="1"/>
          </p:cNvSpPr>
          <p:nvPr>
            <p:ph sz="half" idx="1"/>
          </p:nvPr>
        </p:nvSpPr>
        <p:spPr>
          <a:xfrm>
            <a:off x="432039" y="1039578"/>
            <a:ext cx="3816337" cy="293996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1048633" name="内容占位符 3"/>
          <p:cNvSpPr>
            <a:spLocks noGrp="1"/>
          </p:cNvSpPr>
          <p:nvPr>
            <p:ph sz="half" idx="2"/>
          </p:nvPr>
        </p:nvSpPr>
        <p:spPr>
          <a:xfrm>
            <a:off x="4392389" y="1039578"/>
            <a:ext cx="3816337" cy="293996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104863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04863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04863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60FA10-783C-490B-9A32-E206894A3A79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37" name="标题 1"/>
          <p:cNvSpPr>
            <a:spLocks noGrp="1"/>
          </p:cNvSpPr>
          <p:nvPr>
            <p:ph type="title"/>
          </p:nvPr>
        </p:nvSpPr>
        <p:spPr>
          <a:xfrm>
            <a:off x="432039" y="237894"/>
            <a:ext cx="7776687" cy="990072"/>
          </a:xfrm>
        </p:spPr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1048638" name="文本占位符 2"/>
          <p:cNvSpPr>
            <a:spLocks noGrp="1"/>
          </p:cNvSpPr>
          <p:nvPr>
            <p:ph type="body" idx="1"/>
          </p:nvPr>
        </p:nvSpPr>
        <p:spPr>
          <a:xfrm>
            <a:off x="432038" y="1329723"/>
            <a:ext cx="3817838" cy="55416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5365" indent="0">
              <a:buNone/>
              <a:defRPr sz="1600" b="1"/>
            </a:lvl6pPr>
            <a:lvl7pPr marL="2742565" indent="0">
              <a:buNone/>
              <a:defRPr sz="1600" b="1"/>
            </a:lvl7pPr>
            <a:lvl8pPr marL="3199765" indent="0">
              <a:buNone/>
              <a:defRPr sz="1600" b="1"/>
            </a:lvl8pPr>
            <a:lvl9pPr marL="3656965" indent="0">
              <a:buNone/>
              <a:defRPr sz="1600" b="1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1048639" name="内容占位符 3"/>
          <p:cNvSpPr>
            <a:spLocks noGrp="1"/>
          </p:cNvSpPr>
          <p:nvPr>
            <p:ph sz="half" idx="2"/>
          </p:nvPr>
        </p:nvSpPr>
        <p:spPr>
          <a:xfrm>
            <a:off x="432038" y="1883888"/>
            <a:ext cx="3817838" cy="342262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1048640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389395" y="1329723"/>
            <a:ext cx="3819338" cy="55416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5365" indent="0">
              <a:buNone/>
              <a:defRPr sz="1600" b="1"/>
            </a:lvl6pPr>
            <a:lvl7pPr marL="2742565" indent="0">
              <a:buNone/>
              <a:defRPr sz="1600" b="1"/>
            </a:lvl7pPr>
            <a:lvl8pPr marL="3199765" indent="0">
              <a:buNone/>
              <a:defRPr sz="1600" b="1"/>
            </a:lvl8pPr>
            <a:lvl9pPr marL="3656965" indent="0">
              <a:buNone/>
              <a:defRPr sz="1600" b="1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1048641" name="内容占位符 5"/>
          <p:cNvSpPr>
            <a:spLocks noGrp="1"/>
          </p:cNvSpPr>
          <p:nvPr>
            <p:ph sz="quarter" idx="4"/>
          </p:nvPr>
        </p:nvSpPr>
        <p:spPr>
          <a:xfrm>
            <a:off x="4389395" y="1883888"/>
            <a:ext cx="3819338" cy="342262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1048642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048643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048644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8ABB0B-DF98-4C13-9605-7B2C0711C511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598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1048599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048600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048601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10A447-D444-4E38-ADD7-8DD7464AC032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581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048582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048583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1D8965-409B-4736-9418-BD94F3FC13D3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45" name="标题 1"/>
          <p:cNvSpPr>
            <a:spLocks noGrp="1"/>
          </p:cNvSpPr>
          <p:nvPr>
            <p:ph type="title"/>
          </p:nvPr>
        </p:nvSpPr>
        <p:spPr>
          <a:xfrm>
            <a:off x="432044" y="236517"/>
            <a:ext cx="2842751" cy="1006572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1048646" name="内容占位符 2"/>
          <p:cNvSpPr>
            <a:spLocks noGrp="1"/>
          </p:cNvSpPr>
          <p:nvPr>
            <p:ph idx="1"/>
          </p:nvPr>
        </p:nvSpPr>
        <p:spPr>
          <a:xfrm>
            <a:off x="3378299" y="236527"/>
            <a:ext cx="4830427" cy="5069989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1048647" name="文本占位符 3"/>
          <p:cNvSpPr>
            <a:spLocks noGrp="1"/>
          </p:cNvSpPr>
          <p:nvPr>
            <p:ph type="body" sz="half" idx="2"/>
          </p:nvPr>
        </p:nvSpPr>
        <p:spPr>
          <a:xfrm>
            <a:off x="432044" y="1243093"/>
            <a:ext cx="2842751" cy="406341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5365" indent="0">
              <a:buNone/>
              <a:defRPr sz="900"/>
            </a:lvl6pPr>
            <a:lvl7pPr marL="2742565" indent="0">
              <a:buNone/>
              <a:defRPr sz="900"/>
            </a:lvl7pPr>
            <a:lvl8pPr marL="3199765" indent="0">
              <a:buNone/>
              <a:defRPr sz="900"/>
            </a:lvl8pPr>
            <a:lvl9pPr marL="3656965" indent="0">
              <a:buNone/>
              <a:defRPr sz="9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1048648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048649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048650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ACA9FA-12EF-49CB-90D3-8A8AF9560589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15" name="标题 1"/>
          <p:cNvSpPr>
            <a:spLocks noGrp="1"/>
          </p:cNvSpPr>
          <p:nvPr>
            <p:ph type="title"/>
          </p:nvPr>
        </p:nvSpPr>
        <p:spPr>
          <a:xfrm>
            <a:off x="1693650" y="4158301"/>
            <a:ext cx="5184458" cy="49091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1048616" name="图片占位符 2"/>
          <p:cNvSpPr>
            <a:spLocks noGrp="1"/>
          </p:cNvSpPr>
          <p:nvPr>
            <p:ph type="pic" idx="1"/>
          </p:nvPr>
        </p:nvSpPr>
        <p:spPr>
          <a:xfrm>
            <a:off x="1693650" y="530789"/>
            <a:ext cx="5184458" cy="356425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5365" indent="0">
              <a:buNone/>
              <a:defRPr sz="2000"/>
            </a:lvl6pPr>
            <a:lvl7pPr marL="2742565" indent="0">
              <a:buNone/>
              <a:defRPr sz="2000"/>
            </a:lvl7pPr>
            <a:lvl8pPr marL="3199765" indent="0">
              <a:buNone/>
              <a:defRPr sz="2000"/>
            </a:lvl8pPr>
            <a:lvl9pPr marL="3656965" indent="0">
              <a:buNone/>
              <a:defRPr sz="2000"/>
            </a:lvl9pPr>
          </a:lstStyle>
          <a:p>
            <a:pPr lvl="0"/>
            <a:r>
              <a:rPr lang="zh-CN" altLang="en-US" noProof="1" smtClean="0"/>
              <a:t>单击图标添加图片</a:t>
            </a:r>
            <a:endParaRPr lang="zh-CN" altLang="en-US" noProof="1"/>
          </a:p>
        </p:txBody>
      </p:sp>
      <p:sp>
        <p:nvSpPr>
          <p:cNvPr id="1048617" name="文本占位符 3"/>
          <p:cNvSpPr>
            <a:spLocks noGrp="1"/>
          </p:cNvSpPr>
          <p:nvPr>
            <p:ph type="body" sz="half" idx="2"/>
          </p:nvPr>
        </p:nvSpPr>
        <p:spPr>
          <a:xfrm>
            <a:off x="1693650" y="4649218"/>
            <a:ext cx="5184458" cy="697174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5365" indent="0">
              <a:buNone/>
              <a:defRPr sz="900"/>
            </a:lvl6pPr>
            <a:lvl7pPr marL="2742565" indent="0">
              <a:buNone/>
              <a:defRPr sz="900"/>
            </a:lvl7pPr>
            <a:lvl8pPr marL="3199765" indent="0">
              <a:buNone/>
              <a:defRPr sz="900"/>
            </a:lvl8pPr>
            <a:lvl9pPr marL="3656965" indent="0">
              <a:buNone/>
              <a:defRPr sz="9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1048618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048619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048620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416314-14C3-4B08-B677-206DD756B73C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21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1048622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1048623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048624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048625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F39083-3954-45D9-9EF5-975BA40E9B99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05" name="竖排标题 1"/>
          <p:cNvSpPr>
            <a:spLocks noGrp="1"/>
          </p:cNvSpPr>
          <p:nvPr>
            <p:ph type="title" orient="vert"/>
          </p:nvPr>
        </p:nvSpPr>
        <p:spPr>
          <a:xfrm>
            <a:off x="6264553" y="178767"/>
            <a:ext cx="1944172" cy="3800771"/>
          </a:xfrm>
        </p:spPr>
        <p:txBody>
          <a:bodyPr vert="eaVert"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1048606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32038" y="178767"/>
            <a:ext cx="5688502" cy="3800771"/>
          </a:xfrm>
        </p:spPr>
        <p:txBody>
          <a:bodyPr vert="eaVert"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1048607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048608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048609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AD27A1-5241-431B-8F81-A6FD38984503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标题和内容">
    <p:bg bwMode="auto">
      <p:bgPr>
        <a:solidFill>
          <a:srgbClr val="FCFCF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0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04860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04860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3D89DB-C536-4507-AE02-86ED25FD8580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  <p:transition spd="med" advClick="0" advTm="0">
    <p:fade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bg bwMode="auto"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1668148" y="1724374"/>
            <a:ext cx="6804601" cy="561040"/>
          </a:xfrm>
        </p:spPr>
        <p:txBody>
          <a:bodyPr lIns="90170" tIns="46990" rIns="90170" bIns="46990">
            <a:normAutofit/>
          </a:bodyPr>
          <a:lstStyle>
            <a:lvl1pPr algn="l">
              <a:buFont typeface="Arial" panose="020B0604020202020204" pitchFamily="34" charset="0"/>
              <a:buNone/>
              <a:defRPr b="1">
                <a:sym typeface="Arial" panose="020B0604020202020204" pitchFamily="34" charset="0"/>
              </a:defRPr>
            </a:lvl1pPr>
          </a:lstStyle>
          <a:p>
            <a:pPr lvl="0"/>
            <a:r>
              <a:rPr lang="zh-CN" altLang="en-US" noProof="0" smtClean="0">
                <a:sym typeface="Arial" panose="020B0604020202020204" pitchFamily="34" charset="0"/>
              </a:rPr>
              <a:t>单击此处编辑母版标题样式</a:t>
            </a:r>
            <a:endParaRPr lang="zh-CN" altLang="zh-CN" noProof="0" dirty="0" smtClean="0">
              <a:sym typeface="Arial" panose="020B0604020202020204" pitchFamily="34" charset="0"/>
            </a:endParaRP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666649" y="2347294"/>
            <a:ext cx="6804601" cy="499162"/>
          </a:xfrm>
        </p:spPr>
        <p:txBody>
          <a:bodyPr>
            <a:normAutofit/>
          </a:bodyPr>
          <a:lstStyle>
            <a:lvl1pPr marL="0" indent="0">
              <a:buFontTx/>
              <a:buNone/>
              <a:defRPr/>
            </a:lvl1pPr>
          </a:lstStyle>
          <a:p>
            <a:pPr lvl="0"/>
            <a:r>
              <a:rPr lang="zh-CN" altLang="en-US" noProof="0" smtClean="0"/>
              <a:t>单击此处编辑母版副标题样式</a:t>
            </a:r>
            <a:endParaRPr lang="zh-CN" altLang="zh-CN" noProof="0" dirty="0" smtClean="0"/>
          </a:p>
        </p:txBody>
      </p:sp>
      <p:sp>
        <p:nvSpPr>
          <p:cNvPr id="2052" name="Line 4"/>
          <p:cNvSpPr>
            <a:spLocks noChangeShapeType="1"/>
          </p:cNvSpPr>
          <p:nvPr/>
        </p:nvSpPr>
        <p:spPr bwMode="auto">
          <a:xfrm>
            <a:off x="1530136" y="1786257"/>
            <a:ext cx="1501" cy="996946"/>
          </a:xfrm>
          <a:prstGeom prst="line">
            <a:avLst/>
          </a:prstGeom>
          <a:noFill/>
          <a:ln w="69850" cap="flat" cmpd="sng">
            <a:solidFill>
              <a:srgbClr val="FF425D"/>
            </a:solidFill>
            <a:rou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4BDAE3-0A80-4E98-B4E1-0227BFD53E2D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0C05BD-CE8F-4AB6-B6B0-12BF42D89660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 hasCustomPrompt="1"/>
          </p:nvPr>
        </p:nvSpPr>
        <p:spPr>
          <a:xfrm>
            <a:off x="3639932" y="2970274"/>
            <a:ext cx="4422438" cy="561300"/>
          </a:xfrm>
        </p:spPr>
        <p:txBody>
          <a:bodyPr anchor="b"/>
          <a:lstStyle>
            <a:lvl1pPr algn="l">
              <a:defRPr sz="3600"/>
            </a:lvl1pPr>
          </a:lstStyle>
          <a:p>
            <a:r>
              <a:rPr lang="zh-CN" altLang="en-US" dirty="0" smtClean="0"/>
              <a:t>编辑标题</a:t>
            </a:r>
            <a:endParaRPr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3639932" y="3531577"/>
            <a:ext cx="4422438" cy="2117348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grpSp>
        <p:nvGrpSpPr>
          <p:cNvPr id="8" name="Group 6"/>
          <p:cNvGrpSpPr/>
          <p:nvPr/>
        </p:nvGrpSpPr>
        <p:grpSpPr bwMode="auto">
          <a:xfrm>
            <a:off x="790573" y="1663870"/>
            <a:ext cx="2449710" cy="1059377"/>
            <a:chOff x="0" y="0"/>
            <a:chExt cx="4082" cy="1927"/>
          </a:xfrm>
        </p:grpSpPr>
        <p:sp>
          <p:nvSpPr>
            <p:cNvPr id="9" name="Rectangle 7" descr="#wm#_55_07_*Z"/>
            <p:cNvSpPr>
              <a:spLocks noChangeArrowheads="1"/>
            </p:cNvSpPr>
            <p:nvPr/>
          </p:nvSpPr>
          <p:spPr bwMode="auto">
            <a:xfrm rot="4080000">
              <a:off x="2598" y="1464"/>
              <a:ext cx="452" cy="453"/>
            </a:xfrm>
            <a:prstGeom prst="rect">
              <a:avLst/>
            </a:prstGeom>
            <a:solidFill>
              <a:srgbClr val="C7EDE9">
                <a:alpha val="7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0" name="Rectangle 8" descr="#wm#_55_07_*Z"/>
            <p:cNvSpPr>
              <a:spLocks noChangeArrowheads="1"/>
            </p:cNvSpPr>
            <p:nvPr/>
          </p:nvSpPr>
          <p:spPr bwMode="auto">
            <a:xfrm rot="900000">
              <a:off x="2041" y="0"/>
              <a:ext cx="568" cy="567"/>
            </a:xfrm>
            <a:prstGeom prst="rect">
              <a:avLst/>
            </a:prstGeom>
            <a:solidFill>
              <a:srgbClr val="AFD7ED">
                <a:alpha val="7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1" name="Rectangle 9" descr="#wm#_55_07_*Z"/>
            <p:cNvSpPr>
              <a:spLocks noChangeArrowheads="1"/>
            </p:cNvSpPr>
            <p:nvPr/>
          </p:nvSpPr>
          <p:spPr bwMode="auto">
            <a:xfrm rot="5280000">
              <a:off x="0" y="0"/>
              <a:ext cx="340" cy="340"/>
            </a:xfrm>
            <a:prstGeom prst="rect">
              <a:avLst/>
            </a:prstGeom>
            <a:solidFill>
              <a:srgbClr val="93E0FF">
                <a:alpha val="7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2" name="Rectangle 10" descr="#wm#_55_07_*Z"/>
            <p:cNvSpPr>
              <a:spLocks noChangeArrowheads="1"/>
            </p:cNvSpPr>
            <p:nvPr/>
          </p:nvSpPr>
          <p:spPr bwMode="auto">
            <a:xfrm rot="720000">
              <a:off x="680" y="908"/>
              <a:ext cx="680" cy="680"/>
            </a:xfrm>
            <a:prstGeom prst="rect">
              <a:avLst/>
            </a:prstGeom>
            <a:solidFill>
              <a:srgbClr val="5CA7BA">
                <a:alpha val="7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3" name="Rectangle 11" descr="#wm#_55_07_*Z"/>
            <p:cNvSpPr>
              <a:spLocks noChangeArrowheads="1"/>
            </p:cNvSpPr>
            <p:nvPr/>
          </p:nvSpPr>
          <p:spPr bwMode="auto">
            <a:xfrm rot="4680000">
              <a:off x="3742" y="454"/>
              <a:ext cx="340" cy="340"/>
            </a:xfrm>
            <a:prstGeom prst="rect">
              <a:avLst/>
            </a:prstGeom>
            <a:solidFill>
              <a:srgbClr val="93E0FF">
                <a:alpha val="7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/>
            </a:p>
          </p:txBody>
        </p:sp>
      </p:grp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9C7C48-6363-4986-A3D3-2C79AB2EDBB8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16914" y="537643"/>
            <a:ext cx="7776687" cy="732094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32039" y="1386102"/>
            <a:ext cx="3816337" cy="3920406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 dirty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392389" y="1386102"/>
            <a:ext cx="3816337" cy="3920406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 dirty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60FA10-783C-490B-9A32-E206894A3A7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595554" y="316273"/>
            <a:ext cx="7452658" cy="1148207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595557" y="1456230"/>
            <a:ext cx="3655822" cy="71367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595557" y="2169909"/>
            <a:ext cx="3655822" cy="319160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 dirty="0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374388" y="1456230"/>
            <a:ext cx="3673825" cy="71367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374388" y="2169909"/>
            <a:ext cx="3673825" cy="319160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 dirty="0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8ABB0B-DF98-4C13-9605-7B2C0711C511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4" descr="#wm#_55_42_*Z"/>
          <p:cNvSpPr>
            <a:spLocks noChangeShapeType="1"/>
          </p:cNvSpPr>
          <p:nvPr>
            <p:custDataLst>
              <p:tags r:id="rId1"/>
            </p:custDataLst>
          </p:nvPr>
        </p:nvSpPr>
        <p:spPr bwMode="auto">
          <a:xfrm>
            <a:off x="2242698" y="3316739"/>
            <a:ext cx="0" cy="809934"/>
          </a:xfrm>
          <a:prstGeom prst="line">
            <a:avLst/>
          </a:prstGeom>
          <a:noFill/>
          <a:ln w="69850" cmpd="sng">
            <a:solidFill>
              <a:srgbClr val="FF425D"/>
            </a:solidFill>
            <a:rou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normAutofit fontScale="25000" lnSpcReduction="20000"/>
          </a:bodyPr>
          <a:lstStyle/>
          <a:p>
            <a:endParaRPr lang="zh-CN" altLang="en-US"/>
          </a:p>
        </p:txBody>
      </p:sp>
      <p:sp>
        <p:nvSpPr>
          <p:cNvPr id="3" name="标题 1"/>
          <p:cNvSpPr>
            <a:spLocks noGrp="1"/>
          </p:cNvSpPr>
          <p:nvPr>
            <p:ph type="title" hasCustomPrompt="1"/>
          </p:nvPr>
        </p:nvSpPr>
        <p:spPr>
          <a:xfrm>
            <a:off x="2330286" y="3155753"/>
            <a:ext cx="4231933" cy="748400"/>
          </a:xfrm>
        </p:spPr>
        <p:txBody>
          <a:bodyPr anchor="ctr" anchorCtr="0">
            <a:normAutofit/>
          </a:bodyPr>
          <a:lstStyle>
            <a:lvl1pPr>
              <a:defRPr sz="4900">
                <a:latin typeface="+mj-lt"/>
              </a:defRPr>
            </a:lvl1pPr>
          </a:lstStyle>
          <a:p>
            <a:r>
              <a:rPr lang="zh-CN" altLang="en-US" dirty="0" smtClean="0"/>
              <a:t>编辑标题</a:t>
            </a:r>
            <a:endParaRPr lang="zh-CN" altLang="en-US" dirty="0"/>
          </a:p>
        </p:txBody>
      </p:sp>
      <p:sp>
        <p:nvSpPr>
          <p:cNvPr id="4" name="Rectangle 3"/>
          <p:cNvSpPr>
            <a:spLocks noGrp="1" noChangeArrowheads="1"/>
          </p:cNvSpPr>
          <p:nvPr>
            <p:ph type="subTitle" idx="1" hasCustomPrompt="1"/>
          </p:nvPr>
        </p:nvSpPr>
        <p:spPr>
          <a:xfrm>
            <a:off x="2330286" y="3876091"/>
            <a:ext cx="4231933" cy="318070"/>
          </a:xfrm>
        </p:spPr>
        <p:txBody>
          <a:bodyPr>
            <a:normAutofit/>
          </a:bodyPr>
          <a:lstStyle>
            <a:lvl1pPr marL="0" indent="0" algn="ctr">
              <a:buFontTx/>
              <a:buNone/>
              <a:defRPr sz="1800"/>
            </a:lvl1pPr>
          </a:lstStyle>
          <a:p>
            <a:pPr lvl="0"/>
            <a:r>
              <a:rPr lang="zh-CN" altLang="en-US" noProof="0" dirty="0" smtClean="0"/>
              <a:t>单击此处编辑副标题</a:t>
            </a:r>
            <a:endParaRPr lang="zh-CN" altLang="zh-CN" noProof="0" dirty="0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B75710-CA12-45CD-8C42-3EA353848B0F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空白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1D8965-409B-4736-9418-BD94F3FC13D3}" type="slidenum">
              <a:rPr lang="zh-CN" altLang="en-US" smtClean="0"/>
              <a:t>‹#›</a:t>
            </a:fld>
            <a:endParaRPr lang="zh-CN" altLang="en-US"/>
          </a:p>
        </p:txBody>
      </p:sp>
      <p:pic>
        <p:nvPicPr>
          <p:cNvPr id="5" name="图片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4342" y="152968"/>
            <a:ext cx="1496991" cy="1061894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 hasCustomPrompt="1"/>
          </p:nvPr>
        </p:nvSpPr>
        <p:spPr>
          <a:xfrm>
            <a:off x="595180" y="616046"/>
            <a:ext cx="3020865" cy="1386100"/>
          </a:xfrm>
        </p:spPr>
        <p:txBody>
          <a:bodyPr anchor="t" anchorCtr="0">
            <a:noAutofit/>
          </a:bodyPr>
          <a:lstStyle>
            <a:lvl1pPr algn="l">
              <a:defRPr sz="4000"/>
            </a:lvl1pPr>
          </a:lstStyle>
          <a:p>
            <a:r>
              <a:rPr lang="zh-CN" altLang="en-US" dirty="0" smtClean="0"/>
              <a:t>单击此处编辑标题</a:t>
            </a:r>
            <a:endParaRPr lang="zh-CN" altLang="en-US" dirty="0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793462" y="635297"/>
            <a:ext cx="4231933" cy="4680619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zh-CN" altLang="en-US" smtClean="0"/>
              <a:t>单击图标添加图片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595180" y="2002143"/>
            <a:ext cx="3020865" cy="3301613"/>
          </a:xfrm>
        </p:spPr>
        <p:txBody>
          <a:bodyPr>
            <a:normAutofit/>
          </a:bodyPr>
          <a:lstStyle>
            <a:lvl1pPr marL="0" indent="0">
              <a:buNone/>
              <a:defRPr sz="20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8" name="日期占位符 7"/>
          <p:cNvSpPr>
            <a:spLocks noGrp="1"/>
          </p:cNvSpPr>
          <p:nvPr>
            <p:ph type="dt" sz="half" idx="10"/>
          </p:nvPr>
        </p:nvSpPr>
        <p:spPr>
          <a:xfrm>
            <a:off x="603077" y="5409640"/>
            <a:ext cx="2016178" cy="412530"/>
          </a:xfrm>
        </p:spPr>
        <p:txBody>
          <a:bodyPr/>
          <a:lstStyle/>
          <a:p>
            <a:endParaRPr lang="zh-CN" altLang="en-US"/>
          </a:p>
        </p:txBody>
      </p:sp>
      <p:sp>
        <p:nvSpPr>
          <p:cNvPr id="9" name="页脚占位符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0" name="灯片编号占位符 9"/>
          <p:cNvSpPr>
            <a:spLocks noGrp="1"/>
          </p:cNvSpPr>
          <p:nvPr>
            <p:ph type="sldNum" sz="quarter" idx="12"/>
          </p:nvPr>
        </p:nvSpPr>
        <p:spPr>
          <a:xfrm>
            <a:off x="6007470" y="5409640"/>
            <a:ext cx="2016178" cy="412530"/>
          </a:xfrm>
        </p:spPr>
        <p:txBody>
          <a:bodyPr/>
          <a:lstStyle/>
          <a:p>
            <a:fld id="{9F416314-14C3-4B08-B677-206DD756B73C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 hasCustomPrompt="1"/>
          </p:nvPr>
        </p:nvSpPr>
        <p:spPr>
          <a:xfrm>
            <a:off x="7110229" y="237894"/>
            <a:ext cx="1098496" cy="5068612"/>
          </a:xfrm>
        </p:spPr>
        <p:txBody>
          <a:bodyPr vert="eaVert">
            <a:normAutofit/>
          </a:bodyPr>
          <a:lstStyle>
            <a:lvl1pPr>
              <a:defRPr sz="3600"/>
            </a:lvl1pPr>
          </a:lstStyle>
          <a:p>
            <a:r>
              <a:rPr lang="zh-CN" altLang="en-US" dirty="0" smtClean="0"/>
              <a:t>单击此处编辑标题</a:t>
            </a:r>
            <a:endParaRPr lang="zh-CN" altLang="en-US" dirty="0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32039" y="237894"/>
            <a:ext cx="6474056" cy="5068612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B75710-CA12-45CD-8C42-3EA353848B0F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93628" y="353997"/>
            <a:ext cx="7453508" cy="503299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603077" y="5409640"/>
            <a:ext cx="2016178" cy="412530"/>
          </a:xfrm>
        </p:spPr>
        <p:txBody>
          <a:bodyPr/>
          <a:lstStyle/>
          <a:p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6035547" y="5409640"/>
            <a:ext cx="2016178" cy="412530"/>
          </a:xfrm>
        </p:spPr>
        <p:txBody>
          <a:bodyPr/>
          <a:lstStyle/>
          <a:p>
            <a:fld id="{E8B75710-CA12-45CD-8C42-3EA353848B0F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theme" Target="../theme/theme2.xml"/><Relationship Id="rId5" Type="http://schemas.openxmlformats.org/officeDocument/2006/relationships/slideLayout" Target="../slideLayouts/slideLayout1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576" name="标题占位符 1"/>
          <p:cNvSpPr>
            <a:spLocks noGrp="1" noChangeArrowheads="1"/>
          </p:cNvSpPr>
          <p:nvPr>
            <p:ph type="title" idx="4294967295"/>
          </p:nvPr>
        </p:nvSpPr>
        <p:spPr bwMode="auto">
          <a:xfrm>
            <a:off x="432039" y="238352"/>
            <a:ext cx="7776687" cy="990072"/>
          </a:xfrm>
          <a:prstGeom prst="rect">
            <a:avLst/>
          </a:prstGeom>
          <a:noFill/>
          <a:ln>
            <a:noFill/>
          </a:ln>
        </p:spPr>
        <p:txBody>
          <a:bodyPr vert="horz" wrap="square" lIns="91428" tIns="45714" rIns="91428" bIns="45714" numCol="1" anchor="ctr" anchorCtr="0" compatLnSpc="1"/>
          <a:lstStyle/>
          <a:p>
            <a:pPr lvl="0"/>
            <a:r>
              <a:rPr lang="zh-CN" altLang="en-US" smtClean="0"/>
              <a:t>单击此处编辑母版标题样式</a:t>
            </a:r>
          </a:p>
        </p:txBody>
      </p:sp>
      <p:sp>
        <p:nvSpPr>
          <p:cNvPr id="1048577" name="文本占位符 2"/>
          <p:cNvSpPr>
            <a:spLocks noGrp="1" noChangeArrowheads="1"/>
          </p:cNvSpPr>
          <p:nvPr>
            <p:ph type="body" idx="9"/>
          </p:nvPr>
        </p:nvSpPr>
        <p:spPr bwMode="auto">
          <a:xfrm>
            <a:off x="432039" y="1386101"/>
            <a:ext cx="7776687" cy="3919947"/>
          </a:xfrm>
          <a:prstGeom prst="rect">
            <a:avLst/>
          </a:prstGeom>
          <a:noFill/>
          <a:ln>
            <a:noFill/>
          </a:ln>
        </p:spPr>
        <p:txBody>
          <a:bodyPr vert="horz" wrap="square" lIns="91428" tIns="45714" rIns="91428" bIns="45714" numCol="1" anchor="t" anchorCtr="0" compatLnSpc="1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1048578" name="日期占位符 3"/>
          <p:cNvSpPr>
            <a:spLocks noGrp="1"/>
          </p:cNvSpPr>
          <p:nvPr>
            <p:ph type="dt" sz="half" idx="2"/>
          </p:nvPr>
        </p:nvSpPr>
        <p:spPr>
          <a:xfrm>
            <a:off x="432038" y="5505897"/>
            <a:ext cx="2016178" cy="317188"/>
          </a:xfrm>
          <a:prstGeom prst="rect">
            <a:avLst/>
          </a:prstGeom>
        </p:spPr>
        <p:txBody>
          <a:bodyPr vert="horz" lIns="91428" tIns="45714" rIns="91428" bIns="45714" rtlCol="0" anchor="ctr"/>
          <a:lstStyle>
            <a:lvl1pPr algn="l" fontAlgn="auto">
              <a:buFont typeface="Arial" panose="020B0604020202020204" pitchFamily="34" charset="0"/>
              <a:buNone/>
              <a:defRPr sz="1200" noProof="1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endParaRPr lang="zh-CN" altLang="en-US"/>
          </a:p>
        </p:txBody>
      </p:sp>
      <p:sp>
        <p:nvSpPr>
          <p:cNvPr id="1048579" name="页脚占位符 4"/>
          <p:cNvSpPr>
            <a:spLocks noGrp="1"/>
          </p:cNvSpPr>
          <p:nvPr>
            <p:ph type="ftr" sz="quarter" idx="3"/>
          </p:nvPr>
        </p:nvSpPr>
        <p:spPr>
          <a:xfrm>
            <a:off x="2952262" y="5505897"/>
            <a:ext cx="2736241" cy="317188"/>
          </a:xfrm>
          <a:prstGeom prst="rect">
            <a:avLst/>
          </a:prstGeom>
        </p:spPr>
        <p:txBody>
          <a:bodyPr vert="horz" lIns="91428" tIns="45714" rIns="91428" bIns="45714" rtlCol="0" anchor="ctr"/>
          <a:lstStyle>
            <a:lvl1pPr algn="ctr" fontAlgn="auto">
              <a:buFont typeface="Arial" panose="020B0604020202020204" pitchFamily="34" charset="0"/>
              <a:buNone/>
              <a:defRPr sz="1200" noProof="1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1048580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192547" y="5505897"/>
            <a:ext cx="2016178" cy="317188"/>
          </a:xfrm>
          <a:prstGeom prst="rect">
            <a:avLst/>
          </a:prstGeom>
        </p:spPr>
        <p:txBody>
          <a:bodyPr vert="horz" wrap="square" lIns="91428" tIns="45714" rIns="91428" bIns="45714" numCol="1" anchor="ctr" anchorCtr="0" compatLnSpc="1"/>
          <a:lstStyle>
            <a:lvl1pPr algn="r">
              <a:defRPr sz="1200">
                <a:solidFill>
                  <a:srgbClr val="898989"/>
                </a:solidFill>
              </a:defRPr>
            </a:lvl1pPr>
          </a:lstStyle>
          <a:p>
            <a:fld id="{E8B75710-CA12-45CD-8C42-3EA353848B0F}" type="slidenum">
              <a:rPr lang="zh-CN" altLang="en-US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3965" indent="-228600" algn="l" defTabSz="9137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165" indent="-228600" algn="l" defTabSz="9137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365" indent="-228600" algn="l" defTabSz="9137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5565" indent="-228600" algn="l" defTabSz="9137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365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2565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199765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6965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26" name="Group 2"/>
          <p:cNvGrpSpPr/>
          <p:nvPr/>
        </p:nvGrpSpPr>
        <p:grpSpPr bwMode="auto">
          <a:xfrm>
            <a:off x="306028" y="288773"/>
            <a:ext cx="2449716" cy="1058825"/>
            <a:chOff x="0" y="0"/>
            <a:chExt cx="4082" cy="1927"/>
          </a:xfrm>
        </p:grpSpPr>
        <p:sp>
          <p:nvSpPr>
            <p:cNvPr id="1027" name="Rectangle 3"/>
            <p:cNvSpPr>
              <a:spLocks noChangeArrowheads="1"/>
            </p:cNvSpPr>
            <p:nvPr/>
          </p:nvSpPr>
          <p:spPr bwMode="auto">
            <a:xfrm rot="4080000">
              <a:off x="2598" y="1464"/>
              <a:ext cx="452" cy="453"/>
            </a:xfrm>
            <a:prstGeom prst="rect">
              <a:avLst/>
            </a:prstGeom>
            <a:solidFill>
              <a:srgbClr val="C7EDE9">
                <a:alpha val="7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1028" name="Rectangle 4"/>
            <p:cNvSpPr>
              <a:spLocks noChangeArrowheads="1"/>
            </p:cNvSpPr>
            <p:nvPr/>
          </p:nvSpPr>
          <p:spPr bwMode="auto">
            <a:xfrm rot="900000">
              <a:off x="2041" y="0"/>
              <a:ext cx="568" cy="567"/>
            </a:xfrm>
            <a:prstGeom prst="rect">
              <a:avLst/>
            </a:prstGeom>
            <a:solidFill>
              <a:srgbClr val="AFD7ED">
                <a:alpha val="7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1029" name="Rectangle 5"/>
            <p:cNvSpPr>
              <a:spLocks noChangeArrowheads="1"/>
            </p:cNvSpPr>
            <p:nvPr/>
          </p:nvSpPr>
          <p:spPr bwMode="auto">
            <a:xfrm rot="5280000">
              <a:off x="0" y="0"/>
              <a:ext cx="340" cy="340"/>
            </a:xfrm>
            <a:prstGeom prst="rect">
              <a:avLst/>
            </a:prstGeom>
            <a:solidFill>
              <a:srgbClr val="93E0FF">
                <a:alpha val="7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1030" name="Rectangle 6"/>
            <p:cNvSpPr>
              <a:spLocks noChangeArrowheads="1"/>
            </p:cNvSpPr>
            <p:nvPr/>
          </p:nvSpPr>
          <p:spPr bwMode="auto">
            <a:xfrm rot="720000">
              <a:off x="680" y="908"/>
              <a:ext cx="680" cy="680"/>
            </a:xfrm>
            <a:prstGeom prst="rect">
              <a:avLst/>
            </a:prstGeom>
            <a:solidFill>
              <a:srgbClr val="5CA7BA">
                <a:alpha val="7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1031" name="Rectangle 7"/>
            <p:cNvSpPr>
              <a:spLocks noChangeArrowheads="1"/>
            </p:cNvSpPr>
            <p:nvPr/>
          </p:nvSpPr>
          <p:spPr bwMode="auto">
            <a:xfrm rot="4680000">
              <a:off x="3742" y="454"/>
              <a:ext cx="340" cy="340"/>
            </a:xfrm>
            <a:prstGeom prst="rect">
              <a:avLst/>
            </a:prstGeom>
            <a:solidFill>
              <a:srgbClr val="93E0FF">
                <a:alpha val="7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</p:grpSp>
      <p:sp>
        <p:nvSpPr>
          <p:cNvPr id="1032" name="Rectangle 8"/>
          <p:cNvSpPr>
            <a:spLocks noGrp="1" noChangeArrowheads="1"/>
          </p:cNvSpPr>
          <p:nvPr>
            <p:ph type="title"/>
          </p:nvPr>
        </p:nvSpPr>
        <p:spPr bwMode="auto">
          <a:xfrm>
            <a:off x="416914" y="1379462"/>
            <a:ext cx="7776687" cy="73209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normAutofit/>
          </a:bodyPr>
          <a:lstStyle/>
          <a:p>
            <a:pPr lvl="0"/>
            <a:r>
              <a:rPr lang="zh-CN" altLang="zh-CN" dirty="0" smtClean="0"/>
              <a:t>单击此处编辑母版标题样式</a:t>
            </a:r>
          </a:p>
        </p:txBody>
      </p:sp>
      <p:sp>
        <p:nvSpPr>
          <p:cNvPr id="1033" name="Rectangle 9"/>
          <p:cNvSpPr>
            <a:spLocks noGrp="1" noChangeArrowheads="1"/>
          </p:cNvSpPr>
          <p:nvPr>
            <p:ph type="body" idx="1"/>
          </p:nvPr>
        </p:nvSpPr>
        <p:spPr bwMode="auto">
          <a:xfrm>
            <a:off x="432039" y="2197402"/>
            <a:ext cx="7776687" cy="31091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normAutofit/>
          </a:bodyPr>
          <a:lstStyle/>
          <a:p>
            <a:pPr lvl="0"/>
            <a:r>
              <a:rPr lang="zh-CN" altLang="zh-CN" dirty="0" smtClean="0"/>
              <a:t>单击此处编辑母版文本样式</a:t>
            </a:r>
          </a:p>
          <a:p>
            <a:pPr lvl="1"/>
            <a:r>
              <a:rPr lang="zh-CN" altLang="zh-CN" dirty="0" smtClean="0"/>
              <a:t>第二级</a:t>
            </a:r>
          </a:p>
          <a:p>
            <a:pPr lvl="2"/>
            <a:r>
              <a:rPr lang="zh-CN" altLang="zh-CN" dirty="0" smtClean="0"/>
              <a:t>第三级</a:t>
            </a:r>
          </a:p>
          <a:p>
            <a:pPr lvl="3"/>
            <a:r>
              <a:rPr lang="zh-CN" altLang="zh-CN" dirty="0" smtClean="0"/>
              <a:t>第四级</a:t>
            </a:r>
          </a:p>
          <a:p>
            <a:pPr lvl="4"/>
            <a:r>
              <a:rPr lang="zh-CN" altLang="zh-CN" dirty="0" smtClean="0"/>
              <a:t>第五级</a:t>
            </a:r>
          </a:p>
        </p:txBody>
      </p:sp>
      <p:sp>
        <p:nvSpPr>
          <p:cNvPr id="1034" name="Rectangle 10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32038" y="5409640"/>
            <a:ext cx="2016178" cy="4125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>
            <a:lvl1pPr>
              <a:defRPr sz="1400">
                <a:solidFill>
                  <a:srgbClr val="FF425D"/>
                </a:solidFill>
                <a:latin typeface="Arial" panose="020B0604020202020204" pitchFamily="34" charset="0"/>
                <a:ea typeface="黑体" panose="02010609060101010101" pitchFamily="49" charset="-122"/>
                <a:sym typeface="Arial" panose="020B0604020202020204" pitchFamily="34" charset="0"/>
              </a:defRPr>
            </a:lvl1pPr>
          </a:lstStyle>
          <a:p>
            <a:endParaRPr lang="zh-CN" altLang="en-US"/>
          </a:p>
        </p:txBody>
      </p:sp>
      <p:sp>
        <p:nvSpPr>
          <p:cNvPr id="1035" name="Rectangle 11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2952262" y="5409640"/>
            <a:ext cx="2736241" cy="4125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>
            <a:lvl1pPr algn="ctr">
              <a:defRPr sz="1400">
                <a:solidFill>
                  <a:srgbClr val="FF425D"/>
                </a:solidFill>
                <a:latin typeface="Arial" panose="020B0604020202020204" pitchFamily="34" charset="0"/>
                <a:ea typeface="黑体" panose="02010609060101010101" pitchFamily="49" charset="-122"/>
                <a:sym typeface="Arial" panose="020B0604020202020204" pitchFamily="34" charset="0"/>
              </a:defRPr>
            </a:lvl1pPr>
          </a:lstStyle>
          <a:p>
            <a:endParaRPr lang="zh-CN" altLang="en-US"/>
          </a:p>
        </p:txBody>
      </p:sp>
      <p:sp>
        <p:nvSpPr>
          <p:cNvPr id="1036" name="Rectangle 12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192547" y="5409640"/>
            <a:ext cx="2016178" cy="4125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>
            <a:lvl1pPr algn="r">
              <a:defRPr sz="1400">
                <a:solidFill>
                  <a:srgbClr val="FF425D"/>
                </a:solidFill>
                <a:latin typeface="Arial" panose="020B0604020202020204" pitchFamily="34" charset="0"/>
                <a:ea typeface="黑体" panose="02010609060101010101" pitchFamily="49" charset="-122"/>
                <a:sym typeface="Arial" panose="020B0604020202020204" pitchFamily="34" charset="0"/>
              </a:defRPr>
            </a:lvl1pPr>
          </a:lstStyle>
          <a:p>
            <a:fld id="{E8B75710-CA12-45CD-8C42-3EA353848B0F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rgbClr val="FF425D"/>
          </a:solidFill>
          <a:latin typeface="+mj-ea"/>
          <a:ea typeface="+mj-ea"/>
          <a:cs typeface="+mj-cs"/>
          <a:sym typeface="Arial" panose="020B0604020202020204" pitchFamily="34" charset="0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rgbClr val="FF425D"/>
          </a:solidFill>
          <a:latin typeface="Arial" panose="020B0604020202020204" pitchFamily="34" charset="0"/>
          <a:ea typeface="黑体" panose="02010609060101010101" pitchFamily="49" charset="-122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rgbClr val="FF425D"/>
          </a:solidFill>
          <a:latin typeface="Arial" panose="020B0604020202020204" pitchFamily="34" charset="0"/>
          <a:ea typeface="黑体" panose="02010609060101010101" pitchFamily="49" charset="-122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rgbClr val="FF425D"/>
          </a:solidFill>
          <a:latin typeface="Arial" panose="020B0604020202020204" pitchFamily="34" charset="0"/>
          <a:ea typeface="黑体" panose="02010609060101010101" pitchFamily="49" charset="-122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rgbClr val="FF425D"/>
          </a:solidFill>
          <a:latin typeface="Arial" panose="020B0604020202020204" pitchFamily="34" charset="0"/>
          <a:ea typeface="黑体" panose="02010609060101010101" pitchFamily="49" charset="-122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rgbClr val="FF425D"/>
          </a:solidFill>
          <a:latin typeface="Arial" panose="020B0604020202020204" pitchFamily="34" charset="0"/>
          <a:ea typeface="黑体" panose="02010609060101010101" pitchFamily="49" charset="-122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rgbClr val="FF425D"/>
          </a:solidFill>
          <a:latin typeface="Arial" panose="020B0604020202020204" pitchFamily="34" charset="0"/>
          <a:ea typeface="黑体" panose="02010609060101010101" pitchFamily="49" charset="-122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rgbClr val="FF425D"/>
          </a:solidFill>
          <a:latin typeface="Arial" panose="020B0604020202020204" pitchFamily="34" charset="0"/>
          <a:ea typeface="黑体" panose="02010609060101010101" pitchFamily="49" charset="-122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rgbClr val="FF425D"/>
          </a:solidFill>
          <a:latin typeface="Arial" panose="020B0604020202020204" pitchFamily="34" charset="0"/>
          <a:ea typeface="黑体" panose="02010609060101010101" pitchFamily="49" charset="-122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2400" kern="1200">
          <a:solidFill>
            <a:srgbClr val="FF425D"/>
          </a:solidFill>
          <a:latin typeface="+mn-ea"/>
          <a:ea typeface="+mn-ea"/>
          <a:cs typeface="+mn-cs"/>
          <a:sym typeface="Arial" panose="020B0604020202020204" pitchFamily="34" charset="0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000" kern="1200">
          <a:solidFill>
            <a:srgbClr val="FF425D"/>
          </a:solidFill>
          <a:latin typeface="+mn-ea"/>
          <a:ea typeface="+mn-ea"/>
          <a:cs typeface="+mn-cs"/>
          <a:sym typeface="Arial" panose="020B0604020202020204" pitchFamily="34" charset="0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1800" kern="1200">
          <a:solidFill>
            <a:srgbClr val="FF425D"/>
          </a:solidFill>
          <a:latin typeface="+mn-ea"/>
          <a:ea typeface="+mn-ea"/>
          <a:cs typeface="+mn-cs"/>
          <a:sym typeface="Arial" panose="020B0604020202020204" pitchFamily="34" charset="0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1800" kern="1200">
          <a:solidFill>
            <a:srgbClr val="FF425D"/>
          </a:solidFill>
          <a:latin typeface="+mn-ea"/>
          <a:ea typeface="+mn-ea"/>
          <a:cs typeface="+mn-cs"/>
          <a:sym typeface="Arial" panose="020B0604020202020204" pitchFamily="34" charset="0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1800" kern="1200">
          <a:solidFill>
            <a:srgbClr val="FF425D"/>
          </a:solidFill>
          <a:latin typeface="+mn-ea"/>
          <a:ea typeface="+mn-ea"/>
          <a:cs typeface="+mn-cs"/>
          <a:sym typeface="Arial" panose="020B0604020202020204" pitchFamily="34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.xml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jpe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zh-CN" altLang="en-US"/>
          </a:p>
        </p:txBody>
      </p:sp>
      <p:pic>
        <p:nvPicPr>
          <p:cNvPr id="4" name="图片 3" descr="2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600" y="-29333"/>
            <a:ext cx="8673766" cy="6032098"/>
          </a:xfrm>
          <a:prstGeom prst="rect">
            <a:avLst/>
          </a:prstGeom>
        </p:spPr>
      </p:pic>
      <p:pic>
        <p:nvPicPr>
          <p:cNvPr id="2097153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" y="227349"/>
            <a:ext cx="1326117" cy="1167918"/>
          </a:xfrm>
          <a:prstGeom prst="rect">
            <a:avLst/>
          </a:prstGeom>
          <a:noFill/>
          <a:ln>
            <a:noFill/>
          </a:ln>
        </p:spPr>
      </p:pic>
      <p:sp>
        <p:nvSpPr>
          <p:cNvPr id="1048584" name="矩形 3"/>
          <p:cNvSpPr/>
          <p:nvPr/>
        </p:nvSpPr>
        <p:spPr>
          <a:xfrm>
            <a:off x="1082713" y="1457604"/>
            <a:ext cx="6417117" cy="952068"/>
          </a:xfrm>
          <a:prstGeom prst="rect">
            <a:avLst/>
          </a:prstGeom>
        </p:spPr>
        <p:txBody>
          <a:bodyPr wrap="none" lIns="91428" tIns="45714" rIns="91428" bIns="45714">
            <a:spAutoFit/>
          </a:bodyPr>
          <a:lstStyle/>
          <a:p>
            <a:pPr algn="ctr" fontAlgn="auto"/>
            <a:r>
              <a:rPr lang="zh-TW" altLang="en-US" sz="5400" b="1" cap="all" noProof="1">
                <a:solidFill>
                  <a:srgbClr val="C00000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Adobe 繁黑體 Std B" pitchFamily="34" charset="-128"/>
                <a:ea typeface="Adobe 繁黑體 Std B" pitchFamily="34" charset="-128"/>
              </a:rPr>
              <a:t>陽光能源集團電子報</a:t>
            </a:r>
            <a:endParaRPr lang="zh-CN" altLang="en-US" sz="5400" b="1" cap="all" noProof="1">
              <a:solidFill>
                <a:srgbClr val="C00000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  <a:latin typeface="Adobe 繁黑體 Std B" pitchFamily="34" charset="-128"/>
              <a:ea typeface="Adobe 繁黑體 Std B" pitchFamily="34" charset="-128"/>
            </a:endParaRPr>
          </a:p>
        </p:txBody>
      </p:sp>
      <p:sp>
        <p:nvSpPr>
          <p:cNvPr id="1048585" name="矩形 8"/>
          <p:cNvSpPr/>
          <p:nvPr/>
        </p:nvSpPr>
        <p:spPr>
          <a:xfrm>
            <a:off x="4567212" y="4974651"/>
            <a:ext cx="3640740" cy="64633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/>
            <a:r>
              <a:rPr lang="en-US" altLang="zh-CN" sz="3600" b="1" noProof="1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</a:rPr>
              <a:t>2020</a:t>
            </a:r>
            <a:r>
              <a:rPr lang="zh-CN" altLang="en-US" sz="3600" b="1" noProof="1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</a:rPr>
              <a:t>年</a:t>
            </a:r>
            <a:r>
              <a:rPr lang="zh-CN" altLang="en-US" sz="3600" b="1" noProof="1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</a:rPr>
              <a:t>第十六期</a:t>
            </a:r>
            <a:endParaRPr lang="zh-CN" altLang="en-US" sz="3600" b="1" noProof="1">
              <a:ln w="17780" cmpd="sng">
                <a:solidFill>
                  <a:schemeClr val="accent1">
                    <a:tint val="3000"/>
                  </a:schemeClr>
                </a:solidFill>
                <a:prstDash val="solid"/>
                <a:miter lim="800000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outerShdw blurRad="55000" dist="50800" dir="5400000" algn="tl">
                  <a:srgbClr val="000000">
                    <a:alpha val="33000"/>
                  </a:srgbClr>
                </a:outerShdw>
              </a:effectLst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97154" name="图片 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9562" y="1"/>
            <a:ext cx="8650326" cy="5977094"/>
          </a:xfrm>
          <a:prstGeom prst="rect">
            <a:avLst/>
          </a:prstGeom>
          <a:noFill/>
          <a:ln>
            <a:noFill/>
          </a:ln>
        </p:spPr>
      </p:pic>
      <p:sp>
        <p:nvSpPr>
          <p:cNvPr id="1048586" name="矩形 8"/>
          <p:cNvSpPr/>
          <p:nvPr/>
        </p:nvSpPr>
        <p:spPr>
          <a:xfrm>
            <a:off x="2567940" y="3618230"/>
            <a:ext cx="5963285" cy="507831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TW" altLang="en-US" b="1" noProof="1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</a:rPr>
              <a:t>以擔當書寫人生風采，以奮鬥詮釋無</a:t>
            </a:r>
            <a:r>
              <a:rPr lang="zh-TW" altLang="en-US" b="1" noProof="1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</a:rPr>
              <a:t>悔</a:t>
            </a:r>
            <a:r>
              <a:rPr lang="zh-TW" altLang="en-US" b="1" noProof="1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</a:rPr>
              <a:t>青春  </a:t>
            </a:r>
            <a:r>
              <a:rPr lang="en-US" altLang="zh-CN" b="1" noProof="1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3000" endA="300" endPos="35500" dir="5400000" sy="-90000" algn="bl" rotWithShape="0"/>
                </a:effectLst>
              </a:rPr>
              <a:t>——   </a:t>
            </a:r>
            <a:r>
              <a:rPr lang="en-US" altLang="zh-CN" b="1" noProof="1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3000" endA="300" endPos="35500" dir="5400000" sy="-90000" algn="bl" rotWithShape="0"/>
                </a:effectLst>
              </a:rPr>
              <a:t>03</a:t>
            </a:r>
            <a:endParaRPr lang="zh-CN" altLang="en-US" noProof="1">
              <a:solidFill>
                <a:srgbClr val="0070C0"/>
              </a:solidFill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  <p:sp>
        <p:nvSpPr>
          <p:cNvPr id="4" name="矩形 8"/>
          <p:cNvSpPr/>
          <p:nvPr/>
        </p:nvSpPr>
        <p:spPr>
          <a:xfrm>
            <a:off x="2415121" y="4351964"/>
            <a:ext cx="6056011" cy="523644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endParaRPr lang="zh-CN" altLang="en-US" noProof="1">
              <a:solidFill>
                <a:srgbClr val="0070C0"/>
              </a:solidFill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8640763" cy="5930741"/>
          </a:xfrm>
          <a:prstGeom prst="rect">
            <a:avLst/>
          </a:prstGeom>
        </p:spPr>
      </p:pic>
      <p:sp>
        <p:nvSpPr>
          <p:cNvPr id="2" name="文本框 1"/>
          <p:cNvSpPr txBox="1"/>
          <p:nvPr/>
        </p:nvSpPr>
        <p:spPr>
          <a:xfrm>
            <a:off x="1410335" y="377190"/>
            <a:ext cx="600551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2400" b="1" dirty="0"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dobe 繁黑體 Std B" pitchFamily="34" charset="-128"/>
                <a:ea typeface="Adobe 繁黑體 Std B" pitchFamily="34" charset="-128"/>
                <a:cs typeface="楷体_GB2312" panose="02010609030101010101" charset="-122"/>
              </a:rPr>
              <a:t>以擔當書寫人生風采，以奮鬥詮釋無悔青春</a:t>
            </a:r>
            <a:endParaRPr lang="zh-TW" altLang="en-US" sz="2400" b="1" dirty="0">
              <a:solidFill>
                <a:srgbClr val="C0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Adobe 繁黑體 Std B" pitchFamily="34" charset="-128"/>
              <a:ea typeface="Adobe 繁黑體 Std B" pitchFamily="34" charset="-128"/>
              <a:cs typeface="楷体_GB2312" panose="02010609030101010101" charset="-122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735846" y="1496073"/>
            <a:ext cx="7214812" cy="7299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250000"/>
              </a:lnSpc>
            </a:pPr>
            <a:r>
              <a:rPr lang="en-US" altLang="zh-CN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    </a:t>
            </a:r>
            <a:endParaRPr lang="zh-CN" altLang="zh-CN" sz="1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仿宋" panose="02010609060101010101" pitchFamily="49" charset="-122"/>
              <a:ea typeface="仿宋" panose="02010609060101010101" pitchFamily="49" charset="-122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3912112" y="2433606"/>
            <a:ext cx="4320382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zh-CN" altLang="en-US" dirty="0"/>
              <a:t/>
            </a:r>
            <a:br>
              <a:rPr lang="zh-CN" altLang="en-US" dirty="0"/>
            </a:br>
            <a:endParaRPr lang="zh-CN" altLang="en-US" dirty="0"/>
          </a:p>
        </p:txBody>
      </p:sp>
      <p:sp>
        <p:nvSpPr>
          <p:cNvPr id="5" name="矩形 4"/>
          <p:cNvSpPr/>
          <p:nvPr/>
        </p:nvSpPr>
        <p:spPr>
          <a:xfrm>
            <a:off x="653688" y="1360387"/>
            <a:ext cx="7379739" cy="3538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200000"/>
              </a:lnSpc>
            </a:pP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 </a:t>
            </a: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   </a:t>
            </a:r>
            <a:r>
              <a:rPr lang="zh-TW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“錦州青年五四獎章”是共青團錦州市委員會、錦州市青年聯合會授予錦州</a:t>
            </a:r>
            <a:r>
              <a:rPr lang="en-US" altLang="zh-TW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14</a:t>
            </a:r>
            <a:r>
              <a:rPr lang="zh-TW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至</a:t>
            </a:r>
            <a:r>
              <a:rPr lang="en-US" altLang="zh-TW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40</a:t>
            </a:r>
            <a:r>
              <a:rPr lang="zh-TW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周歲優秀青年的最高榮譽。旨在集中展示新時代錦州青年的精神品格和價值追求，充分展示我市青年的良好精神風貌，激勵廣大青年擔當作為，實現錦州全面振興、全方位振興而不懈奮鬥。</a:t>
            </a:r>
          </a:p>
          <a:p>
            <a:pPr>
              <a:lnSpc>
                <a:spcPct val="200000"/>
              </a:lnSpc>
            </a:pPr>
            <a:r>
              <a:rPr lang="zh-TW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    經過嚴格評審、公開計票後確定擬表彰</a:t>
            </a:r>
            <a:r>
              <a:rPr lang="en-US" altLang="zh-TW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10</a:t>
            </a:r>
            <a:r>
              <a:rPr lang="zh-TW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個</a:t>
            </a:r>
            <a:r>
              <a:rPr lang="en-US" altLang="zh-TW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2019</a:t>
            </a:r>
            <a:r>
              <a:rPr lang="zh-TW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年度“錦州青年五四獎章集體”，我司銷售團隊榮獲此項殊榮，下面就讓我們走進他們，了解他們，學習他們。</a:t>
            </a:r>
          </a:p>
        </p:txBody>
      </p:sp>
      <p:sp>
        <p:nvSpPr>
          <p:cNvPr id="6" name="矩形 5"/>
          <p:cNvSpPr/>
          <p:nvPr/>
        </p:nvSpPr>
        <p:spPr>
          <a:xfrm>
            <a:off x="4818241" y="890258"/>
            <a:ext cx="3414253" cy="3067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400" b="1" dirty="0" smtClean="0">
                <a:solidFill>
                  <a:srgbClr val="0070C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  <a:cs typeface="楷体_GB2312" panose="02010609030101010101" charset="-122"/>
              </a:rPr>
              <a:t>——</a:t>
            </a:r>
            <a:r>
              <a:rPr lang="zh-TW" altLang="en-US" sz="1400" b="1" dirty="0">
                <a:solidFill>
                  <a:srgbClr val="0070C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  <a:cs typeface="楷体_GB2312" panose="02010609030101010101" charset="-122"/>
              </a:rPr>
              <a:t>錦州青年五四獎章集體先進事跡</a:t>
            </a:r>
            <a:endParaRPr lang="zh-CN" altLang="en-US" sz="1400" dirty="0">
              <a:solidFill>
                <a:srgbClr val="0070C0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  <p:pic>
        <p:nvPicPr>
          <p:cNvPr id="9" name="图片 8" descr="t01d9f200dfefd63e6b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91250" y="5215890"/>
            <a:ext cx="2448560" cy="643255"/>
          </a:xfrm>
          <a:prstGeom prst="rect">
            <a:avLst/>
          </a:prstGeom>
        </p:spPr>
      </p:pic>
      <p:sp>
        <p:nvSpPr>
          <p:cNvPr id="10" name="矩形 9"/>
          <p:cNvSpPr/>
          <p:nvPr/>
        </p:nvSpPr>
        <p:spPr>
          <a:xfrm>
            <a:off x="6342380" y="5287645"/>
            <a:ext cx="2146935" cy="583565"/>
          </a:xfrm>
          <a:prstGeom prst="rect">
            <a:avLst/>
          </a:prstGeom>
          <a:noFill/>
          <a:ln>
            <a:noFill/>
          </a:ln>
        </p:spPr>
        <p:txBody>
          <a:bodyPr wrap="square" rtlCol="0" anchor="t">
            <a:spAutoFit/>
          </a:bodyPr>
          <a:lstStyle/>
          <a:p>
            <a:pPr algn="ctr"/>
            <a:r>
              <a:rPr lang="zh-TW" altLang="en-US" sz="1600" b="1">
                <a:ln w="12700" cmpd="sng">
                  <a:noFill/>
                  <a:prstDash val="solid"/>
                </a:ln>
                <a:gradFill>
                  <a:gsLst>
                    <a:gs pos="0">
                      <a:srgbClr val="FE4444"/>
                    </a:gs>
                    <a:gs pos="100000">
                      <a:srgbClr val="832B2B"/>
                    </a:gs>
                  </a:gsLst>
                  <a:lin ang="3600000" scaled="0"/>
                </a:gra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Adobe 繁黑體 Std B" pitchFamily="34" charset="-128"/>
                <a:ea typeface="Adobe 繁黑體 Std B" pitchFamily="34" charset="-128"/>
                <a:cs typeface="楷体_GB2312" panose="02010609030101010101" charset="-122"/>
              </a:rPr>
              <a:t>展陽光風采系列報道（三）</a:t>
            </a:r>
            <a:endParaRPr lang="zh-CN" altLang="zh-CN" sz="1600" b="1" dirty="0">
              <a:ln w="12700" cmpd="sng">
                <a:noFill/>
                <a:prstDash val="solid"/>
              </a:ln>
              <a:gradFill>
                <a:gsLst>
                  <a:gs pos="0">
                    <a:srgbClr val="FE4444"/>
                  </a:gs>
                  <a:gs pos="100000">
                    <a:srgbClr val="832B2B"/>
                  </a:gs>
                </a:gsLst>
                <a:lin ang="3600000" scaled="0"/>
              </a:gradFill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  <a:latin typeface="Adobe 繁黑體 Std B" pitchFamily="34" charset="-128"/>
              <a:ea typeface="Adobe 繁黑體 Std B" pitchFamily="34" charset="-128"/>
              <a:cs typeface="楷体_GB2312" panose="02010609030101010101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图片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8640763" cy="5930741"/>
          </a:xfrm>
          <a:prstGeom prst="rect">
            <a:avLst/>
          </a:prstGeom>
        </p:spPr>
      </p:pic>
      <p:sp>
        <p:nvSpPr>
          <p:cNvPr id="3" name="矩形 2"/>
          <p:cNvSpPr/>
          <p:nvPr/>
        </p:nvSpPr>
        <p:spPr>
          <a:xfrm>
            <a:off x="735846" y="1496073"/>
            <a:ext cx="7214812" cy="7299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250000"/>
              </a:lnSpc>
            </a:pPr>
            <a:r>
              <a:rPr lang="en-US" altLang="zh-CN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    </a:t>
            </a:r>
            <a:endParaRPr lang="zh-CN" altLang="zh-CN" sz="1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仿宋" panose="02010609060101010101" pitchFamily="49" charset="-122"/>
              <a:ea typeface="仿宋" panose="02010609060101010101" pitchFamily="49" charset="-122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575966" y="233908"/>
            <a:ext cx="7488832" cy="45231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200000"/>
              </a:lnSpc>
            </a:pPr>
            <a:r>
              <a:rPr lang="zh-TW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    集</a:t>
            </a:r>
            <a:r>
              <a:rPr lang="zh-TW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團銷售團隊現有成員</a:t>
            </a:r>
            <a:r>
              <a:rPr lang="en-US" altLang="zh-TW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30</a:t>
            </a:r>
            <a:r>
              <a:rPr lang="zh-TW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人，</a:t>
            </a:r>
            <a:r>
              <a:rPr lang="en-US" altLang="zh-TW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35</a:t>
            </a:r>
            <a:r>
              <a:rPr lang="zh-TW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周歲以下</a:t>
            </a:r>
            <a:r>
              <a:rPr lang="en-US" altLang="zh-TW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19</a:t>
            </a:r>
            <a:r>
              <a:rPr lang="zh-TW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人，平均年齡</a:t>
            </a:r>
            <a:r>
              <a:rPr lang="en-US" altLang="zh-TW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34</a:t>
            </a:r>
            <a:r>
              <a:rPr lang="zh-TW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歲，是集團內唯壹壹個在總經理直接領導下的業務部門，在公司生產經營中起著至關重要的作用。</a:t>
            </a:r>
          </a:p>
          <a:p>
            <a:pPr>
              <a:lnSpc>
                <a:spcPct val="200000"/>
              </a:lnSpc>
            </a:pPr>
            <a:r>
              <a:rPr lang="zh-TW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    </a:t>
            </a:r>
            <a:r>
              <a:rPr lang="zh-TW" altLang="en-US" sz="1600" b="1" dirty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壹、強勢搶抓訂單，在國內外光伏屆閃耀璀璨光芒</a:t>
            </a:r>
          </a:p>
          <a:p>
            <a:pPr>
              <a:lnSpc>
                <a:spcPct val="200000"/>
              </a:lnSpc>
            </a:pPr>
            <a:r>
              <a:rPr lang="zh-TW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    在行業產能嚴重過剩的情況下，銷售團隊用不足行業</a:t>
            </a:r>
            <a:r>
              <a:rPr lang="en-US" altLang="zh-TW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1%</a:t>
            </a:r>
            <a:r>
              <a:rPr lang="zh-TW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的產能搶到了國內市場超過</a:t>
            </a:r>
            <a:r>
              <a:rPr lang="en-US" altLang="zh-TW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5%</a:t>
            </a:r>
            <a:r>
              <a:rPr lang="zh-TW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份額的訂單，在海外市場陽光能源是全球首家能連續</a:t>
            </a:r>
            <a:r>
              <a:rPr lang="en-US" altLang="zh-TW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8</a:t>
            </a:r>
            <a:r>
              <a:rPr lang="zh-TW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年成為日本夏普公司最大組件代工廠的公司，借助與夏普公司的合作，引進和掌握很多世界先進的組件封裝技術，對公司長遠發展具有積極和深遠的意義。除了日本市場外，銷售團隊的足跡也遍布世界各地，</a:t>
            </a:r>
            <a:r>
              <a:rPr lang="en-US" altLang="zh-TW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2019</a:t>
            </a:r>
            <a:r>
              <a:rPr lang="zh-TW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年實現出口創匯</a:t>
            </a:r>
            <a:r>
              <a:rPr lang="en-US" altLang="zh-TW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1.5</a:t>
            </a:r>
            <a:r>
              <a:rPr lang="zh-TW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億美元，組件出口量連續多年壹直位列行業前十，為錦州乃至東北在出口方面做出了卓越的貢獻。</a:t>
            </a:r>
          </a:p>
        </p:txBody>
      </p:sp>
      <p:pic>
        <p:nvPicPr>
          <p:cNvPr id="5" name="图片 4" descr="t01d9f200dfefd63e6b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91250" y="5215890"/>
            <a:ext cx="2448560" cy="643255"/>
          </a:xfrm>
          <a:prstGeom prst="rect">
            <a:avLst/>
          </a:prstGeom>
        </p:spPr>
      </p:pic>
      <p:sp>
        <p:nvSpPr>
          <p:cNvPr id="7" name="矩形 6"/>
          <p:cNvSpPr/>
          <p:nvPr/>
        </p:nvSpPr>
        <p:spPr>
          <a:xfrm>
            <a:off x="6342380" y="5287645"/>
            <a:ext cx="2146935" cy="583565"/>
          </a:xfrm>
          <a:prstGeom prst="rect">
            <a:avLst/>
          </a:prstGeom>
          <a:noFill/>
          <a:ln>
            <a:noFill/>
          </a:ln>
        </p:spPr>
        <p:txBody>
          <a:bodyPr wrap="square" rtlCol="0" anchor="t">
            <a:spAutoFit/>
          </a:bodyPr>
          <a:lstStyle/>
          <a:p>
            <a:pPr algn="ctr"/>
            <a:r>
              <a:rPr lang="zh-TW" altLang="en-US" sz="1600" b="1" dirty="0">
                <a:ln w="12700" cmpd="sng">
                  <a:noFill/>
                  <a:prstDash val="solid"/>
                </a:ln>
                <a:gradFill>
                  <a:gsLst>
                    <a:gs pos="0">
                      <a:srgbClr val="FE4444"/>
                    </a:gs>
                    <a:gs pos="100000">
                      <a:srgbClr val="832B2B"/>
                    </a:gs>
                  </a:gsLst>
                  <a:lin ang="3600000" scaled="0"/>
                </a:gra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Adobe 繁黑體 Std B" pitchFamily="34" charset="-128"/>
                <a:ea typeface="Adobe 繁黑體 Std B" pitchFamily="34" charset="-128"/>
                <a:cs typeface="楷体_GB2312" panose="02010609030101010101" charset="-122"/>
              </a:rPr>
              <a:t>展陽光風采系列報道（三）</a:t>
            </a:r>
            <a:endParaRPr lang="zh-CN" altLang="zh-CN" sz="1600" b="1" dirty="0" smtClean="0">
              <a:ln w="12700" cmpd="sng">
                <a:noFill/>
                <a:prstDash val="solid"/>
              </a:ln>
              <a:gradFill>
                <a:gsLst>
                  <a:gs pos="0">
                    <a:srgbClr val="FE4444"/>
                  </a:gs>
                  <a:gs pos="100000">
                    <a:srgbClr val="832B2B"/>
                  </a:gs>
                </a:gsLst>
                <a:lin ang="3600000" scaled="0"/>
              </a:gradFill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  <a:latin typeface="Adobe 繁黑體 Std B" pitchFamily="34" charset="-128"/>
              <a:ea typeface="Adobe 繁黑體 Std B" pitchFamily="34" charset="-128"/>
              <a:cs typeface="楷体_GB2312" panose="02010609030101010101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图片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8640763" cy="5930741"/>
          </a:xfrm>
          <a:prstGeom prst="rect">
            <a:avLst/>
          </a:prstGeom>
        </p:spPr>
      </p:pic>
      <p:sp>
        <p:nvSpPr>
          <p:cNvPr id="3" name="矩形 2"/>
          <p:cNvSpPr/>
          <p:nvPr/>
        </p:nvSpPr>
        <p:spPr>
          <a:xfrm>
            <a:off x="735846" y="1496073"/>
            <a:ext cx="7214812" cy="7299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250000"/>
              </a:lnSpc>
            </a:pPr>
            <a:r>
              <a:rPr lang="en-US" altLang="zh-CN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    </a:t>
            </a:r>
            <a:endParaRPr lang="zh-CN" altLang="zh-CN" sz="1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仿宋" panose="02010609060101010101" pitchFamily="49" charset="-122"/>
              <a:ea typeface="仿宋" panose="02010609060101010101" pitchFamily="49" charset="-122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575966" y="233908"/>
            <a:ext cx="7488832" cy="50158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200000"/>
              </a:lnSpc>
            </a:pPr>
            <a:r>
              <a:rPr lang="zh-TW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    </a:t>
            </a:r>
            <a:r>
              <a:rPr lang="zh-TW" altLang="en-US" sz="1600" b="1" dirty="0" smtClean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二</a:t>
            </a:r>
            <a:r>
              <a:rPr lang="zh-TW" altLang="en-US" sz="1600" b="1" dirty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、創新銷售模式，以銷售龍頭帶動助推企業持續發展</a:t>
            </a:r>
          </a:p>
          <a:p>
            <a:pPr>
              <a:lnSpc>
                <a:spcPct val="200000"/>
              </a:lnSpc>
            </a:pPr>
            <a:r>
              <a:rPr lang="zh-TW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    </a:t>
            </a:r>
            <a:r>
              <a:rPr lang="en-US" altLang="zh-TW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1.</a:t>
            </a:r>
            <a:r>
              <a:rPr lang="zh-TW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實行委外代工，保證全產業鏈滿產滿銷</a:t>
            </a:r>
          </a:p>
          <a:p>
            <a:pPr>
              <a:lnSpc>
                <a:spcPct val="200000"/>
              </a:lnSpc>
            </a:pPr>
            <a:r>
              <a:rPr lang="zh-TW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    近兩年，</a:t>
            </a:r>
            <a:r>
              <a:rPr lang="en-US" altLang="zh-TW" sz="16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perc</a:t>
            </a:r>
            <a:r>
              <a:rPr lang="zh-TW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電池供應異常緊張，基於集團公司電池片產能有限，銷售團隊創新思路，提前與行業內實力最強的幾家電池公司結盟為戰略合作夥伴關系，將集團矽片銷售給他們，對方以委外代工方式生產成電池片後再購回，確保了電池供應，保證了集團產業鏈各環節產能匹配度和滿產滿銷。</a:t>
            </a:r>
          </a:p>
          <a:p>
            <a:pPr>
              <a:lnSpc>
                <a:spcPct val="200000"/>
              </a:lnSpc>
            </a:pPr>
            <a:r>
              <a:rPr lang="zh-TW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    </a:t>
            </a:r>
            <a:r>
              <a:rPr lang="en-US" altLang="zh-TW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2. </a:t>
            </a:r>
            <a:r>
              <a:rPr lang="zh-TW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實行超產接單，保證各環節產線滿產運轉</a:t>
            </a:r>
          </a:p>
          <a:p>
            <a:pPr>
              <a:lnSpc>
                <a:spcPct val="200000"/>
              </a:lnSpc>
            </a:pPr>
            <a:r>
              <a:rPr lang="zh-TW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    銷售團隊壹直以“超產接單”為原則搶抓訂單。通過銷售團隊國內外兩個市場齊頭並進的發展，不僅實現了滿產滿銷，避免了由於某個客戶的訂單出現問題影響產線運轉情況的發生。而且，超產接單的部分還委托其他代工廠生產，額外</a:t>
            </a:r>
            <a:endParaRPr lang="zh-CN" altLang="en-US" sz="1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仿宋" panose="02010609060101010101" pitchFamily="49" charset="-122"/>
              <a:ea typeface="仿宋" panose="02010609060101010101" pitchFamily="49" charset="-122"/>
            </a:endParaRPr>
          </a:p>
        </p:txBody>
      </p:sp>
      <p:pic>
        <p:nvPicPr>
          <p:cNvPr id="5" name="图片 4" descr="t01d9f200dfefd63e6b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91250" y="5215890"/>
            <a:ext cx="2448560" cy="643255"/>
          </a:xfrm>
          <a:prstGeom prst="rect">
            <a:avLst/>
          </a:prstGeom>
        </p:spPr>
      </p:pic>
      <p:sp>
        <p:nvSpPr>
          <p:cNvPr id="7" name="矩形 6"/>
          <p:cNvSpPr/>
          <p:nvPr/>
        </p:nvSpPr>
        <p:spPr>
          <a:xfrm>
            <a:off x="6342380" y="5287645"/>
            <a:ext cx="2146935" cy="583565"/>
          </a:xfrm>
          <a:prstGeom prst="rect">
            <a:avLst/>
          </a:prstGeom>
          <a:noFill/>
          <a:ln>
            <a:noFill/>
          </a:ln>
        </p:spPr>
        <p:txBody>
          <a:bodyPr wrap="square" rtlCol="0" anchor="t">
            <a:spAutoFit/>
          </a:bodyPr>
          <a:lstStyle/>
          <a:p>
            <a:pPr algn="ctr"/>
            <a:r>
              <a:rPr lang="zh-TW" altLang="en-US" sz="1600" b="1" dirty="0">
                <a:ln w="12700" cmpd="sng">
                  <a:noFill/>
                  <a:prstDash val="solid"/>
                </a:ln>
                <a:gradFill>
                  <a:gsLst>
                    <a:gs pos="0">
                      <a:srgbClr val="FE4444"/>
                    </a:gs>
                    <a:gs pos="100000">
                      <a:srgbClr val="832B2B"/>
                    </a:gs>
                  </a:gsLst>
                  <a:lin ang="3600000" scaled="0"/>
                </a:gra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Adobe 繁黑體 Std B" pitchFamily="34" charset="-128"/>
                <a:ea typeface="Adobe 繁黑體 Std B" pitchFamily="34" charset="-128"/>
                <a:cs typeface="楷体_GB2312" panose="02010609030101010101" charset="-122"/>
              </a:rPr>
              <a:t>展陽光風采系列報道（三）</a:t>
            </a:r>
            <a:endParaRPr lang="zh-CN" altLang="zh-CN" sz="1600" b="1" dirty="0">
              <a:ln w="12700" cmpd="sng">
                <a:noFill/>
                <a:prstDash val="solid"/>
              </a:ln>
              <a:gradFill>
                <a:gsLst>
                  <a:gs pos="0">
                    <a:srgbClr val="FE4444"/>
                  </a:gs>
                  <a:gs pos="100000">
                    <a:srgbClr val="832B2B"/>
                  </a:gs>
                </a:gsLst>
                <a:lin ang="3600000" scaled="0"/>
              </a:gradFill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  <a:latin typeface="Adobe 繁黑體 Std B" pitchFamily="34" charset="-128"/>
              <a:ea typeface="Adobe 繁黑體 Std B" pitchFamily="34" charset="-128"/>
              <a:cs typeface="楷体_GB2312" panose="02010609030101010101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图片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8640763" cy="5930741"/>
          </a:xfrm>
          <a:prstGeom prst="rect">
            <a:avLst/>
          </a:prstGeom>
        </p:spPr>
      </p:pic>
      <p:sp>
        <p:nvSpPr>
          <p:cNvPr id="3" name="矩形 2"/>
          <p:cNvSpPr/>
          <p:nvPr/>
        </p:nvSpPr>
        <p:spPr>
          <a:xfrm>
            <a:off x="735846" y="1496073"/>
            <a:ext cx="7214812" cy="7299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250000"/>
              </a:lnSpc>
            </a:pPr>
            <a:r>
              <a:rPr lang="en-US" altLang="zh-CN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    </a:t>
            </a:r>
            <a:endParaRPr lang="zh-CN" altLang="zh-CN" sz="1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仿宋" panose="02010609060101010101" pitchFamily="49" charset="-122"/>
              <a:ea typeface="仿宋" panose="02010609060101010101" pitchFamily="49" charset="-122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575966" y="233908"/>
            <a:ext cx="7488832" cy="50158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200000"/>
              </a:lnSpc>
            </a:pPr>
            <a:r>
              <a:rPr lang="zh-TW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增加了公司的銷售收入和利潤水平。</a:t>
            </a:r>
          </a:p>
          <a:p>
            <a:pPr>
              <a:lnSpc>
                <a:spcPct val="200000"/>
              </a:lnSpc>
            </a:pPr>
            <a:r>
              <a:rPr lang="zh-TW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    </a:t>
            </a:r>
            <a:r>
              <a:rPr lang="zh-TW" altLang="en-US" sz="1600" b="1" dirty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三、優化服務體系，與鐵桿客戶形成戰略聯盟</a:t>
            </a:r>
          </a:p>
          <a:p>
            <a:pPr>
              <a:lnSpc>
                <a:spcPct val="200000"/>
              </a:lnSpc>
            </a:pPr>
            <a:r>
              <a:rPr lang="zh-TW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    銷售團隊建立了全過程銷售服務體系，為客戶提供優質服務。售前與客戶面對面溝通，了解客戶真實需求，售後設立專門窗口，隨時了解客戶對產品的反饋。在國內市場，與國電投集團、黃河水電，西安太陽能、華電、信義和北控等大型央企電力公司和上市公司結盟為戰略合作夥伴；在國外市場</a:t>
            </a:r>
            <a:r>
              <a:rPr lang="en-US" altLang="zh-TW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,</a:t>
            </a:r>
            <a:r>
              <a:rPr lang="zh-TW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與日本夏普公司的密切合作，向以越南為主的東南亞市場、以荷蘭為主的歐洲、南非和墨西哥市場出貨屢創新高。</a:t>
            </a:r>
          </a:p>
          <a:p>
            <a:pPr>
              <a:lnSpc>
                <a:spcPct val="200000"/>
              </a:lnSpc>
            </a:pPr>
            <a:r>
              <a:rPr lang="zh-TW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    </a:t>
            </a:r>
            <a:r>
              <a:rPr lang="zh-TW" altLang="en-US" sz="1600" b="1" dirty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四、搭建物流合作體系，助力企業降本增效</a:t>
            </a:r>
          </a:p>
          <a:p>
            <a:pPr>
              <a:lnSpc>
                <a:spcPct val="200000"/>
              </a:lnSpc>
            </a:pPr>
            <a:r>
              <a:rPr lang="zh-TW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    銷售團隊通過與幾家大的物流公司合作，采取公路、鐵路、海運、空運多種</a:t>
            </a:r>
            <a:endParaRPr lang="zh-TW" altLang="en-US" sz="1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仿宋" panose="02010609060101010101" pitchFamily="49" charset="-122"/>
              <a:ea typeface="仿宋" panose="02010609060101010101" pitchFamily="49" charset="-122"/>
            </a:endParaRPr>
          </a:p>
        </p:txBody>
      </p:sp>
      <p:pic>
        <p:nvPicPr>
          <p:cNvPr id="5" name="图片 4" descr="t01d9f200dfefd63e6b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91250" y="5215890"/>
            <a:ext cx="2448560" cy="643255"/>
          </a:xfrm>
          <a:prstGeom prst="rect">
            <a:avLst/>
          </a:prstGeom>
        </p:spPr>
      </p:pic>
      <p:sp>
        <p:nvSpPr>
          <p:cNvPr id="7" name="矩形 6"/>
          <p:cNvSpPr/>
          <p:nvPr/>
        </p:nvSpPr>
        <p:spPr>
          <a:xfrm>
            <a:off x="6342380" y="5287645"/>
            <a:ext cx="2146935" cy="583565"/>
          </a:xfrm>
          <a:prstGeom prst="rect">
            <a:avLst/>
          </a:prstGeom>
          <a:noFill/>
          <a:ln>
            <a:noFill/>
          </a:ln>
        </p:spPr>
        <p:txBody>
          <a:bodyPr wrap="square" rtlCol="0" anchor="t">
            <a:spAutoFit/>
          </a:bodyPr>
          <a:lstStyle/>
          <a:p>
            <a:pPr algn="ctr"/>
            <a:r>
              <a:rPr lang="zh-TW" altLang="en-US" sz="1600" b="1" dirty="0">
                <a:ln w="12700" cmpd="sng">
                  <a:noFill/>
                  <a:prstDash val="solid"/>
                </a:ln>
                <a:gradFill>
                  <a:gsLst>
                    <a:gs pos="0">
                      <a:srgbClr val="FE4444"/>
                    </a:gs>
                    <a:gs pos="100000">
                      <a:srgbClr val="832B2B"/>
                    </a:gs>
                  </a:gsLst>
                  <a:lin ang="3600000" scaled="0"/>
                </a:gra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Adobe 繁黑體 Std B" pitchFamily="34" charset="-128"/>
                <a:ea typeface="Adobe 繁黑體 Std B" pitchFamily="34" charset="-128"/>
                <a:cs typeface="楷体_GB2312" panose="02010609030101010101" charset="-122"/>
              </a:rPr>
              <a:t>展陽光風采系列報道（三）</a:t>
            </a:r>
            <a:endParaRPr lang="zh-CN" altLang="zh-CN" sz="1600" b="1" dirty="0">
              <a:ln w="12700" cmpd="sng">
                <a:noFill/>
                <a:prstDash val="solid"/>
              </a:ln>
              <a:gradFill>
                <a:gsLst>
                  <a:gs pos="0">
                    <a:srgbClr val="FE4444"/>
                  </a:gs>
                  <a:gs pos="100000">
                    <a:srgbClr val="832B2B"/>
                  </a:gs>
                </a:gsLst>
                <a:lin ang="3600000" scaled="0"/>
              </a:gradFill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  <a:latin typeface="Adobe 繁黑體 Std B" pitchFamily="34" charset="-128"/>
              <a:ea typeface="Adobe 繁黑體 Std B" pitchFamily="34" charset="-128"/>
              <a:cs typeface="楷体_GB2312" panose="02010609030101010101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图片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8640763" cy="5930741"/>
          </a:xfrm>
          <a:prstGeom prst="rect">
            <a:avLst/>
          </a:prstGeom>
        </p:spPr>
      </p:pic>
      <p:sp>
        <p:nvSpPr>
          <p:cNvPr id="3" name="矩形 2"/>
          <p:cNvSpPr/>
          <p:nvPr/>
        </p:nvSpPr>
        <p:spPr>
          <a:xfrm>
            <a:off x="735846" y="1496073"/>
            <a:ext cx="7214812" cy="7299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250000"/>
              </a:lnSpc>
            </a:pPr>
            <a:r>
              <a:rPr lang="en-US" altLang="zh-CN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    </a:t>
            </a:r>
            <a:endParaRPr lang="zh-CN" altLang="zh-CN" sz="1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仿宋" panose="02010609060101010101" pitchFamily="49" charset="-122"/>
              <a:ea typeface="仿宋" panose="02010609060101010101" pitchFamily="49" charset="-122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575966" y="233908"/>
            <a:ext cx="7488832" cy="30460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200000"/>
              </a:lnSpc>
            </a:pPr>
            <a:r>
              <a:rPr lang="zh-TW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運輸方式聯動，有效降低了企業物流運輸成本，</a:t>
            </a:r>
            <a:r>
              <a:rPr lang="en-US" altLang="zh-TW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2019</a:t>
            </a:r>
            <a:r>
              <a:rPr lang="zh-TW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年對比</a:t>
            </a:r>
            <a:r>
              <a:rPr lang="en-US" altLang="zh-TW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2018</a:t>
            </a:r>
            <a:r>
              <a:rPr lang="zh-TW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年同期下降</a:t>
            </a:r>
            <a:r>
              <a:rPr lang="en-US" altLang="zh-TW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13%</a:t>
            </a:r>
            <a:r>
              <a:rPr lang="zh-TW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，節約成本</a:t>
            </a:r>
            <a:r>
              <a:rPr lang="en-US" altLang="zh-TW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400</a:t>
            </a:r>
            <a:r>
              <a:rPr lang="zh-TW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余萬元，成為了助推集團公司降本增效的主要力量。</a:t>
            </a:r>
          </a:p>
          <a:p>
            <a:pPr>
              <a:lnSpc>
                <a:spcPct val="200000"/>
              </a:lnSpc>
            </a:pPr>
            <a:r>
              <a:rPr lang="zh-TW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    他們用</a:t>
            </a:r>
            <a:r>
              <a:rPr lang="en-US" altLang="zh-TW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30</a:t>
            </a:r>
            <a:r>
              <a:rPr lang="zh-TW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個人的力量扛起了集團年銷售收入</a:t>
            </a:r>
            <a:r>
              <a:rPr lang="en-US" altLang="zh-TW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70</a:t>
            </a:r>
            <a:r>
              <a:rPr lang="zh-TW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億元的重擔，助推陽光能源成為錦州乃至東北光伏領軍企業。他們以責任扛起重任，以行動兌現承諾，用能力證明價值，用奮鬥和奉獻詮釋了當代青年的使命與擔當，展示了陽光青年的耀眼風采。</a:t>
            </a:r>
            <a:endParaRPr lang="zh-CN" altLang="en-US" sz="1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仿宋" panose="02010609060101010101" pitchFamily="49" charset="-122"/>
              <a:ea typeface="仿宋" panose="02010609060101010101" pitchFamily="49" charset="-122"/>
            </a:endParaRPr>
          </a:p>
        </p:txBody>
      </p:sp>
      <p:pic>
        <p:nvPicPr>
          <p:cNvPr id="5" name="图片 4" descr="t01d9f200dfefd63e6b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91250" y="5215890"/>
            <a:ext cx="2448560" cy="643255"/>
          </a:xfrm>
          <a:prstGeom prst="rect">
            <a:avLst/>
          </a:prstGeom>
        </p:spPr>
      </p:pic>
      <p:sp>
        <p:nvSpPr>
          <p:cNvPr id="7" name="矩形 6"/>
          <p:cNvSpPr/>
          <p:nvPr/>
        </p:nvSpPr>
        <p:spPr>
          <a:xfrm>
            <a:off x="6342380" y="5287645"/>
            <a:ext cx="2146935" cy="583565"/>
          </a:xfrm>
          <a:prstGeom prst="rect">
            <a:avLst/>
          </a:prstGeom>
          <a:noFill/>
          <a:ln>
            <a:noFill/>
          </a:ln>
        </p:spPr>
        <p:txBody>
          <a:bodyPr wrap="square" rtlCol="0" anchor="t">
            <a:spAutoFit/>
          </a:bodyPr>
          <a:lstStyle/>
          <a:p>
            <a:pPr algn="ctr"/>
            <a:r>
              <a:rPr lang="zh-TW" altLang="en-US" sz="1600" b="1" dirty="0">
                <a:ln w="12700" cmpd="sng">
                  <a:noFill/>
                  <a:prstDash val="solid"/>
                </a:ln>
                <a:gradFill>
                  <a:gsLst>
                    <a:gs pos="0">
                      <a:srgbClr val="FE4444"/>
                    </a:gs>
                    <a:gs pos="100000">
                      <a:srgbClr val="832B2B"/>
                    </a:gs>
                  </a:gsLst>
                  <a:lin ang="3600000" scaled="0"/>
                </a:gra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Adobe 繁黑體 Std B" pitchFamily="34" charset="-128"/>
                <a:ea typeface="Adobe 繁黑體 Std B" pitchFamily="34" charset="-128"/>
                <a:cs typeface="楷体_GB2312" panose="02010609030101010101" charset="-122"/>
              </a:rPr>
              <a:t>展陽光風采系列報道（三）</a:t>
            </a:r>
            <a:endParaRPr lang="zh-CN" altLang="zh-CN" sz="1600" b="1" dirty="0">
              <a:ln w="12700" cmpd="sng">
                <a:noFill/>
                <a:prstDash val="solid"/>
              </a:ln>
              <a:gradFill>
                <a:gsLst>
                  <a:gs pos="0">
                    <a:srgbClr val="FE4444"/>
                  </a:gs>
                  <a:gs pos="100000">
                    <a:srgbClr val="832B2B"/>
                  </a:gs>
                </a:gsLst>
                <a:lin ang="3600000" scaled="0"/>
              </a:gradFill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  <a:latin typeface="Adobe 繁黑體 Std B" pitchFamily="34" charset="-128"/>
              <a:ea typeface="Adobe 繁黑體 Std B" pitchFamily="34" charset="-128"/>
              <a:cs typeface="楷体_GB2312" panose="02010609030101010101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图片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635" y="-1"/>
            <a:ext cx="8640763" cy="5930741"/>
          </a:xfrm>
          <a:prstGeom prst="rect">
            <a:avLst/>
          </a:prstGeom>
        </p:spPr>
      </p:pic>
      <p:sp>
        <p:nvSpPr>
          <p:cNvPr id="3" name="矩形 2"/>
          <p:cNvSpPr/>
          <p:nvPr/>
        </p:nvSpPr>
        <p:spPr>
          <a:xfrm>
            <a:off x="735846" y="1496073"/>
            <a:ext cx="7214812" cy="7299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250000"/>
              </a:lnSpc>
            </a:pPr>
            <a:r>
              <a:rPr lang="en-US" altLang="zh-CN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    </a:t>
            </a:r>
            <a:endParaRPr lang="zh-CN" altLang="zh-CN" sz="1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仿宋" panose="02010609060101010101" pitchFamily="49" charset="-122"/>
              <a:ea typeface="仿宋" panose="02010609060101010101" pitchFamily="49" charset="-122"/>
            </a:endParaRPr>
          </a:p>
        </p:txBody>
      </p:sp>
      <p:sp>
        <p:nvSpPr>
          <p:cNvPr id="5" name="AutoShape 2" descr="https://mmbiz.qpic.cn/mmbiz_jpg/3OEpTPib0kV8ic0uWnu1ibA6WDRn7Eiaz1pvaEev6aTxu3TujDHtqQXXY9E7uVOosJWIKEicsB2BNJ7QozdZw8macmg/640?wx_fmt=jpeg&amp;tp=webp&amp;wxfrom=5&amp;wx_lazy=1&amp;wx_co=1"/>
          <p:cNvSpPr>
            <a:spLocks noChangeAspect="1" noChangeArrowheads="1"/>
          </p:cNvSpPr>
          <p:nvPr/>
        </p:nvSpPr>
        <p:spPr bwMode="auto">
          <a:xfrm>
            <a:off x="155575" y="-136525"/>
            <a:ext cx="298450" cy="2984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7" name="TextBox 6"/>
          <p:cNvSpPr txBox="1"/>
          <p:nvPr/>
        </p:nvSpPr>
        <p:spPr>
          <a:xfrm>
            <a:off x="3826974" y="4122340"/>
            <a:ext cx="107948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</a:rPr>
              <a:t>日常工作</a:t>
            </a:r>
            <a:endParaRPr lang="zh-CN" altLang="en-US" sz="1600" b="1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  <p:pic>
        <p:nvPicPr>
          <p:cNvPr id="8" name="图片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7220" y="1945190"/>
            <a:ext cx="7625052" cy="1699889"/>
          </a:xfrm>
          <a:prstGeom prst="rect">
            <a:avLst/>
          </a:prstGeom>
        </p:spPr>
      </p:pic>
      <p:pic>
        <p:nvPicPr>
          <p:cNvPr id="9" name="图片 8" descr="t01d9f200dfefd63e6b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191250" y="5215890"/>
            <a:ext cx="2448560" cy="643255"/>
          </a:xfrm>
          <a:prstGeom prst="rect">
            <a:avLst/>
          </a:prstGeom>
        </p:spPr>
      </p:pic>
      <p:sp>
        <p:nvSpPr>
          <p:cNvPr id="10" name="矩形 9"/>
          <p:cNvSpPr/>
          <p:nvPr/>
        </p:nvSpPr>
        <p:spPr>
          <a:xfrm>
            <a:off x="6342380" y="5287645"/>
            <a:ext cx="2146935" cy="583565"/>
          </a:xfrm>
          <a:prstGeom prst="rect">
            <a:avLst/>
          </a:prstGeom>
          <a:noFill/>
          <a:ln>
            <a:noFill/>
          </a:ln>
        </p:spPr>
        <p:txBody>
          <a:bodyPr wrap="square" rtlCol="0" anchor="t">
            <a:spAutoFit/>
          </a:bodyPr>
          <a:lstStyle/>
          <a:p>
            <a:pPr algn="ctr"/>
            <a:r>
              <a:rPr lang="zh-TW" altLang="en-US" sz="1600" b="1" dirty="0">
                <a:ln w="12700" cmpd="sng">
                  <a:noFill/>
                  <a:prstDash val="solid"/>
                </a:ln>
                <a:gradFill>
                  <a:gsLst>
                    <a:gs pos="0">
                      <a:srgbClr val="FE4444"/>
                    </a:gs>
                    <a:gs pos="100000">
                      <a:srgbClr val="832B2B"/>
                    </a:gs>
                  </a:gsLst>
                  <a:lin ang="3600000" scaled="0"/>
                </a:gra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Adobe 繁黑體 Std B" pitchFamily="34" charset="-128"/>
                <a:ea typeface="Adobe 繁黑體 Std B" pitchFamily="34" charset="-128"/>
                <a:cs typeface="楷体_GB2312" panose="02010609030101010101" charset="-122"/>
              </a:rPr>
              <a:t>展陽光風采系列報道（三）</a:t>
            </a:r>
            <a:endParaRPr lang="zh-CN" altLang="zh-CN" sz="1600" b="1" dirty="0">
              <a:ln w="12700" cmpd="sng">
                <a:noFill/>
                <a:prstDash val="solid"/>
              </a:ln>
              <a:gradFill>
                <a:gsLst>
                  <a:gs pos="0">
                    <a:srgbClr val="FE4444"/>
                  </a:gs>
                  <a:gs pos="100000">
                    <a:srgbClr val="832B2B"/>
                  </a:gs>
                </a:gsLst>
                <a:lin ang="3600000" scaled="0"/>
              </a:gradFill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  <a:latin typeface="Adobe 繁黑體 Std B" pitchFamily="34" charset="-128"/>
              <a:ea typeface="Adobe 繁黑體 Std B" pitchFamily="34" charset="-128"/>
              <a:cs typeface="楷体_GB2312" panose="02010609030101010101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 descr="捕获_副本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9600" y="-8800"/>
            <a:ext cx="8667165" cy="5960960"/>
          </a:xfrm>
          <a:prstGeom prst="rect">
            <a:avLst/>
          </a:prstGeom>
        </p:spPr>
      </p:pic>
      <p:sp>
        <p:nvSpPr>
          <p:cNvPr id="1048592" name="矩形 2"/>
          <p:cNvSpPr>
            <a:spLocks noChangeArrowheads="1"/>
          </p:cNvSpPr>
          <p:nvPr/>
        </p:nvSpPr>
        <p:spPr bwMode="auto">
          <a:xfrm>
            <a:off x="6253156" y="4980794"/>
            <a:ext cx="2316636" cy="584763"/>
          </a:xfrm>
          <a:prstGeom prst="rect">
            <a:avLst/>
          </a:prstGeom>
          <a:noFill/>
          <a:ln>
            <a:noFill/>
          </a:ln>
        </p:spPr>
        <p:txBody>
          <a:bodyPr wrap="none" lIns="91428" tIns="45714" rIns="91428" bIns="45714">
            <a:spAutoFit/>
          </a:bodyPr>
          <a:lstStyle/>
          <a:p>
            <a:r>
              <a:rPr lang="en-US" altLang="zh-CN" sz="3200" b="1" noProof="1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2020-4-24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UNIT_TYPE" val="i"/>
  <p:tag name="KSO_WM_UNIT_ID" val="271*i*2"/>
  <p:tag name="KSO_WM_UNIT_TEMPLATE_CATEGORY" val="custom"/>
  <p:tag name="KSO_WM_UNIT_TEMPLATE_INDEX" val="55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MODEL_TYPE" val="cover"/>
</p:tagLst>
</file>

<file path=ppt/theme/theme1.xml><?xml version="1.0" encoding="utf-8"?>
<a:theme xmlns:a="http://schemas.openxmlformats.org/drawingml/2006/main" name="电子报第十六期">
  <a:themeElements>
    <a:clrScheme name="Verve">
      <a:dk1>
        <a:sysClr val="windowText" lastClr="000000"/>
      </a:dk1>
      <a:lt1>
        <a:sysClr val="window" lastClr="FFFFFF"/>
      </a:lt1>
      <a:dk2>
        <a:srgbClr val="666666"/>
      </a:dk2>
      <a:lt2>
        <a:srgbClr val="D2D2D2"/>
      </a:lt2>
      <a:accent1>
        <a:srgbClr val="FF388C"/>
      </a:accent1>
      <a:accent2>
        <a:srgbClr val="E40059"/>
      </a:accent2>
      <a:accent3>
        <a:srgbClr val="9C007F"/>
      </a:accent3>
      <a:accent4>
        <a:srgbClr val="68007F"/>
      </a:accent4>
      <a:accent5>
        <a:srgbClr val="005BD3"/>
      </a:accent5>
      <a:accent6>
        <a:srgbClr val="00349E"/>
      </a:accent6>
      <a:hlink>
        <a:srgbClr val="17BBFD"/>
      </a:hlink>
      <a:folHlink>
        <a:srgbClr val="FF79C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默认设计模板_2">
  <a:themeElements>
    <a:clrScheme name="自定义 28">
      <a:dk1>
        <a:srgbClr val="FF425D"/>
      </a:dk1>
      <a:lt1>
        <a:srgbClr val="FFFFFF"/>
      </a:lt1>
      <a:dk2>
        <a:srgbClr val="FF0000"/>
      </a:dk2>
      <a:lt2>
        <a:srgbClr val="808080"/>
      </a:lt2>
      <a:accent1>
        <a:srgbClr val="5CA7BA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默认设计模板_2">
      <a:majorFont>
        <a:latin typeface="Arial"/>
        <a:ea typeface="黑体"/>
        <a:cs typeface=""/>
      </a:majorFont>
      <a:minorFont>
        <a:latin typeface="Arial"/>
        <a:ea typeface="黑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alt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黑体" panose="02010609060101010101" pitchFamily="49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alt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黑体" panose="02010609060101010101" pitchFamily="49" charset="-122"/>
          </a:defRPr>
        </a:defPPr>
      </a:lstStyle>
    </a:lnDef>
  </a:objectDefaults>
  <a:extraClrSchemeLst>
    <a:extraClrScheme>
      <a:clrScheme name="默认设计模板_2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_2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_2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_2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_2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_2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_2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_2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_2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_2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_2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_2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电子报第十六期</Template>
  <TotalTime>7</TotalTime>
  <Words>1206</Words>
  <Application>Microsoft Office PowerPoint</Application>
  <PresentationFormat>自定义</PresentationFormat>
  <Paragraphs>37</Paragraphs>
  <Slides>9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10</vt:i4>
      </vt:variant>
      <vt:variant>
        <vt:lpstr>主题</vt:lpstr>
      </vt:variant>
      <vt:variant>
        <vt:i4>2</vt:i4>
      </vt:variant>
      <vt:variant>
        <vt:lpstr>幻灯片标题</vt:lpstr>
      </vt:variant>
      <vt:variant>
        <vt:i4>9</vt:i4>
      </vt:variant>
    </vt:vector>
  </HeadingPairs>
  <TitlesOfParts>
    <vt:vector size="21" baseType="lpstr">
      <vt:lpstr>Arial</vt:lpstr>
      <vt:lpstr>宋体</vt:lpstr>
      <vt:lpstr>楷体_GB2312</vt:lpstr>
      <vt:lpstr>Calibri</vt:lpstr>
      <vt:lpstr>华文中宋</vt:lpstr>
      <vt:lpstr>微软雅黑</vt:lpstr>
      <vt:lpstr>仿宋</vt:lpstr>
      <vt:lpstr>黑体</vt:lpstr>
      <vt:lpstr>Adobe 繁黑體 Std B</vt:lpstr>
      <vt:lpstr>华文行楷</vt:lpstr>
      <vt:lpstr>电子报第十六期</vt:lpstr>
      <vt:lpstr>默认设计模板_2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China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User</dc:creator>
  <cp:lastModifiedBy>User</cp:lastModifiedBy>
  <cp:revision>1</cp:revision>
  <dcterms:created xsi:type="dcterms:W3CDTF">2020-04-30T02:58:48Z</dcterms:created>
  <dcterms:modified xsi:type="dcterms:W3CDTF">2020-04-30T03:06:13Z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2052-11.1.0.9584</vt:lpwstr>
  </property>
</Properties>
</file>