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heme/theme3.xml" ContentType="application/vnd.openxmlformats-officedocument.theme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1" r:id="rId2"/>
  </p:sldMasterIdLst>
  <p:notesMasterIdLst>
    <p:notesMasterId r:id="rId12"/>
  </p:notesMasterIdLst>
  <p:sldIdLst>
    <p:sldId id="288" r:id="rId3"/>
    <p:sldId id="258" r:id="rId4"/>
    <p:sldId id="339" r:id="rId5"/>
    <p:sldId id="340" r:id="rId6"/>
    <p:sldId id="341" r:id="rId7"/>
    <p:sldId id="344" r:id="rId8"/>
    <p:sldId id="335" r:id="rId9"/>
    <p:sldId id="345" r:id="rId10"/>
    <p:sldId id="292" r:id="rId11"/>
  </p:sldIdLst>
  <p:sldSz cx="8640763" cy="5940425"/>
  <p:notesSz cx="6834188" cy="9979025"/>
  <p:embeddedFontLst>
    <p:embeddedFont>
      <p:font typeface="华文行楷" pitchFamily="2" charset="-122"/>
      <p:regular r:id="rId13"/>
    </p:embeddedFont>
    <p:embeddedFont>
      <p:font typeface="微软雅黑" pitchFamily="34" charset="-122"/>
      <p:regular r:id="rId14"/>
      <p:bold r:id="rId15"/>
    </p:embeddedFont>
    <p:embeddedFont>
      <p:font typeface="楷体_GB2312" charset="-122"/>
      <p:regular r:id="rId16"/>
    </p:embeddedFont>
    <p:embeddedFont>
      <p:font typeface="黑体" pitchFamily="49" charset="-122"/>
      <p:regular r:id="rId17"/>
    </p:embeddedFont>
    <p:embeddedFont>
      <p:font typeface="Calibri" pitchFamily="34" charset="0"/>
      <p:regular r:id="rId18"/>
      <p:bold r:id="rId19"/>
      <p:italic r:id="rId20"/>
      <p:boldItalic r:id="rId21"/>
    </p:embeddedFont>
    <p:embeddedFont>
      <p:font typeface="仿宋" pitchFamily="49" charset="-122"/>
      <p:regular r:id="rId22"/>
    </p:embeddedFont>
    <p:embeddedFont>
      <p:font typeface="华文中宋" pitchFamily="2" charset="-122"/>
      <p:regular r:id="rId23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126" autoAdjust="0"/>
    <p:restoredTop sz="94556" autoAdjust="0"/>
  </p:normalViewPr>
  <p:slideViewPr>
    <p:cSldViewPr>
      <p:cViewPr varScale="1">
        <p:scale>
          <a:sx n="82" d="100"/>
          <a:sy n="82" d="100"/>
        </p:scale>
        <p:origin x="-456" y="-90"/>
      </p:cViewPr>
      <p:guideLst>
        <p:guide orient="horz" pos="1868"/>
        <p:guide pos="273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font" Target="fonts/font9.fntdata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10" Type="http://schemas.openxmlformats.org/officeDocument/2006/relationships/slide" Target="slides/slide8.xml"/><Relationship Id="rId19" Type="http://schemas.openxmlformats.org/officeDocument/2006/relationships/font" Target="fonts/font7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1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endParaRPr lang="zh-CN" altLang="en-US"/>
          </a:p>
        </p:txBody>
      </p:sp>
      <p:sp>
        <p:nvSpPr>
          <p:cNvPr id="1048652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buFont typeface="Arial" panose="020B0604020202020204" pitchFamily="34" charset="0"/>
              <a:buNone/>
              <a:defRPr sz="1200" noProof="1">
                <a:latin typeface="+mn-lt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1048653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695325" y="747713"/>
            <a:ext cx="5443538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</p:spPr>
      </p:sp>
      <p:sp>
        <p:nvSpPr>
          <p:cNvPr id="1048654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48655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endParaRPr lang="zh-CN" altLang="en-US"/>
          </a:p>
        </p:txBody>
      </p:sp>
      <p:sp>
        <p:nvSpPr>
          <p:cNvPr id="1048656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FCB64A2D-4806-4BFB-9E6E-E54B6580D7EB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86680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3" name="标题 1"/>
          <p:cNvSpPr>
            <a:spLocks noGrp="1"/>
          </p:cNvSpPr>
          <p:nvPr>
            <p:ph type="ctrTitle"/>
          </p:nvPr>
        </p:nvSpPr>
        <p:spPr>
          <a:xfrm>
            <a:off x="648058" y="1845392"/>
            <a:ext cx="7344648" cy="1273341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594" name="副标题 2"/>
          <p:cNvSpPr>
            <a:spLocks noGrp="1"/>
          </p:cNvSpPr>
          <p:nvPr>
            <p:ph type="subTitle" idx="1"/>
          </p:nvPr>
        </p:nvSpPr>
        <p:spPr>
          <a:xfrm>
            <a:off x="1296115" y="3366242"/>
            <a:ext cx="6048534" cy="151810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104859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9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9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BDAE3-0A80-4E98-B4E1-0227BFD53E2D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0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11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1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C05BD-CE8F-4AB6-B6B0-12BF42D89660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6" name="标题 1"/>
          <p:cNvSpPr>
            <a:spLocks noGrp="1"/>
          </p:cNvSpPr>
          <p:nvPr>
            <p:ph type="title"/>
          </p:nvPr>
        </p:nvSpPr>
        <p:spPr>
          <a:xfrm>
            <a:off x="682562" y="3817275"/>
            <a:ext cx="7344648" cy="117983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27" name="文本占位符 2"/>
          <p:cNvSpPr>
            <a:spLocks noGrp="1"/>
          </p:cNvSpPr>
          <p:nvPr>
            <p:ph type="body" idx="1"/>
          </p:nvPr>
        </p:nvSpPr>
        <p:spPr>
          <a:xfrm>
            <a:off x="682562" y="2517807"/>
            <a:ext cx="7344648" cy="129946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2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C7C48-6363-4986-A3D3-2C79AB2EDBB8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32" name="内容占位符 2"/>
          <p:cNvSpPr>
            <a:spLocks noGrp="1"/>
          </p:cNvSpPr>
          <p:nvPr>
            <p:ph sz="half" idx="1"/>
          </p:nvPr>
        </p:nvSpPr>
        <p:spPr>
          <a:xfrm>
            <a:off x="432039" y="1039578"/>
            <a:ext cx="3816337" cy="293996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33" name="内容占位符 3"/>
          <p:cNvSpPr>
            <a:spLocks noGrp="1"/>
          </p:cNvSpPr>
          <p:nvPr>
            <p:ph sz="half" idx="2"/>
          </p:nvPr>
        </p:nvSpPr>
        <p:spPr>
          <a:xfrm>
            <a:off x="4392389" y="1039578"/>
            <a:ext cx="3816337" cy="293996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3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0FA10-783C-490B-9A32-E206894A3A7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7" name="标题 1"/>
          <p:cNvSpPr>
            <a:spLocks noGrp="1"/>
          </p:cNvSpPr>
          <p:nvPr>
            <p:ph type="title"/>
          </p:nvPr>
        </p:nvSpPr>
        <p:spPr>
          <a:xfrm>
            <a:off x="432039" y="237894"/>
            <a:ext cx="7776687" cy="990072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38" name="文本占位符 2"/>
          <p:cNvSpPr>
            <a:spLocks noGrp="1"/>
          </p:cNvSpPr>
          <p:nvPr>
            <p:ph type="body" idx="1"/>
          </p:nvPr>
        </p:nvSpPr>
        <p:spPr>
          <a:xfrm>
            <a:off x="432038" y="1329723"/>
            <a:ext cx="3817838" cy="55416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39" name="内容占位符 3"/>
          <p:cNvSpPr>
            <a:spLocks noGrp="1"/>
          </p:cNvSpPr>
          <p:nvPr>
            <p:ph sz="half" idx="2"/>
          </p:nvPr>
        </p:nvSpPr>
        <p:spPr>
          <a:xfrm>
            <a:off x="432038" y="1883888"/>
            <a:ext cx="3817838" cy="34226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0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389395" y="1329723"/>
            <a:ext cx="3819338" cy="55416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41" name="内容占位符 5"/>
          <p:cNvSpPr>
            <a:spLocks noGrp="1"/>
          </p:cNvSpPr>
          <p:nvPr>
            <p:ph sz="quarter" idx="4"/>
          </p:nvPr>
        </p:nvSpPr>
        <p:spPr>
          <a:xfrm>
            <a:off x="4389395" y="1883888"/>
            <a:ext cx="3819338" cy="34226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ABB0B-DF98-4C13-9605-7B2C0711C51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8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599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0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1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0A447-D444-4E38-ADD7-8DD7464AC032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82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83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D8965-409B-4736-9418-BD94F3FC13D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5" name="标题 1"/>
          <p:cNvSpPr>
            <a:spLocks noGrp="1"/>
          </p:cNvSpPr>
          <p:nvPr>
            <p:ph type="title"/>
          </p:nvPr>
        </p:nvSpPr>
        <p:spPr>
          <a:xfrm>
            <a:off x="432044" y="236517"/>
            <a:ext cx="2842751" cy="100657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46" name="内容占位符 2"/>
          <p:cNvSpPr>
            <a:spLocks noGrp="1"/>
          </p:cNvSpPr>
          <p:nvPr>
            <p:ph idx="1"/>
          </p:nvPr>
        </p:nvSpPr>
        <p:spPr>
          <a:xfrm>
            <a:off x="3378299" y="236527"/>
            <a:ext cx="4830427" cy="506998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7" name="文本占位符 3"/>
          <p:cNvSpPr>
            <a:spLocks noGrp="1"/>
          </p:cNvSpPr>
          <p:nvPr>
            <p:ph type="body" sz="half" idx="2"/>
          </p:nvPr>
        </p:nvSpPr>
        <p:spPr>
          <a:xfrm>
            <a:off x="432044" y="1243093"/>
            <a:ext cx="2842751" cy="40634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4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5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CA9FA-12EF-49CB-90D3-8A8AF956058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5" name="标题 1"/>
          <p:cNvSpPr>
            <a:spLocks noGrp="1"/>
          </p:cNvSpPr>
          <p:nvPr>
            <p:ph type="title"/>
          </p:nvPr>
        </p:nvSpPr>
        <p:spPr>
          <a:xfrm>
            <a:off x="1693650" y="4158301"/>
            <a:ext cx="5184458" cy="49091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16" name="图片占位符 2"/>
          <p:cNvSpPr>
            <a:spLocks noGrp="1"/>
          </p:cNvSpPr>
          <p:nvPr>
            <p:ph type="pic" idx="1"/>
          </p:nvPr>
        </p:nvSpPr>
        <p:spPr>
          <a:xfrm>
            <a:off x="1693650" y="530789"/>
            <a:ext cx="5184458" cy="356425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1048617" name="文本占位符 3"/>
          <p:cNvSpPr>
            <a:spLocks noGrp="1"/>
          </p:cNvSpPr>
          <p:nvPr>
            <p:ph type="body" sz="half" idx="2"/>
          </p:nvPr>
        </p:nvSpPr>
        <p:spPr>
          <a:xfrm>
            <a:off x="1693650" y="4649218"/>
            <a:ext cx="5184458" cy="69717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1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16314-14C3-4B08-B677-206DD756B73C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22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2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39083-3954-45D9-9EF5-975BA40E9B9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5" name="竖排标题 1"/>
          <p:cNvSpPr>
            <a:spLocks noGrp="1"/>
          </p:cNvSpPr>
          <p:nvPr>
            <p:ph type="title" orient="vert"/>
          </p:nvPr>
        </p:nvSpPr>
        <p:spPr>
          <a:xfrm>
            <a:off x="6264553" y="178767"/>
            <a:ext cx="1944172" cy="3800771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06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32038" y="178767"/>
            <a:ext cx="5688502" cy="3800771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0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D27A1-5241-431B-8F81-A6FD3898450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D89DB-C536-4507-AE02-86ED25FD8580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 bwMode="auto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668148" y="1724374"/>
            <a:ext cx="6804601" cy="561040"/>
          </a:xfrm>
        </p:spPr>
        <p:txBody>
          <a:bodyPr lIns="90170" tIns="46990" rIns="90170" bIns="46990">
            <a:normAutofit/>
          </a:bodyPr>
          <a:lstStyle>
            <a:lvl1pPr algn="l">
              <a:buFont typeface="Arial" panose="020B0604020202020204" pitchFamily="34" charset="0"/>
              <a:buNone/>
              <a:defRPr b="1">
                <a:sym typeface="Arial" panose="020B0604020202020204" pitchFamily="34" charset="0"/>
              </a:defRPr>
            </a:lvl1pPr>
          </a:lstStyle>
          <a:p>
            <a:pPr lvl="0"/>
            <a:r>
              <a:rPr lang="zh-CN" altLang="en-US" noProof="0" smtClean="0">
                <a:sym typeface="Arial" panose="020B0604020202020204" pitchFamily="34" charset="0"/>
              </a:rPr>
              <a:t>单击此处编辑母版标题样式</a:t>
            </a:r>
            <a:endParaRPr lang="zh-CN" altLang="zh-CN" noProof="0" dirty="0" smtClean="0">
              <a:sym typeface="Arial" panose="020B0604020202020204" pitchFamily="34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66649" y="2347294"/>
            <a:ext cx="6804601" cy="499162"/>
          </a:xfrm>
        </p:spPr>
        <p:txBody>
          <a:bodyPr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  <a:endParaRPr lang="zh-CN" altLang="zh-CN" noProof="0" dirty="0" smtClean="0"/>
          </a:p>
        </p:txBody>
      </p:sp>
      <p:sp>
        <p:nvSpPr>
          <p:cNvPr id="2052" name="Line 4"/>
          <p:cNvSpPr>
            <a:spLocks noChangeShapeType="1"/>
          </p:cNvSpPr>
          <p:nvPr/>
        </p:nvSpPr>
        <p:spPr bwMode="auto">
          <a:xfrm>
            <a:off x="1530136" y="1786257"/>
            <a:ext cx="1501" cy="996946"/>
          </a:xfrm>
          <a:prstGeom prst="line">
            <a:avLst/>
          </a:prstGeom>
          <a:noFill/>
          <a:ln w="69850" cap="flat" cmpd="sng">
            <a:solidFill>
              <a:srgbClr val="FF425D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BDAE3-0A80-4E98-B4E1-0227BFD53E2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C05BD-CE8F-4AB6-B6B0-12BF42D8966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639932" y="2970274"/>
            <a:ext cx="4422438" cy="561300"/>
          </a:xfrm>
        </p:spPr>
        <p:txBody>
          <a:bodyPr anchor="b"/>
          <a:lstStyle>
            <a:lvl1pPr algn="l">
              <a:defRPr sz="3600"/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639932" y="3531577"/>
            <a:ext cx="4422438" cy="2117348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grpSp>
        <p:nvGrpSpPr>
          <p:cNvPr id="8" name="Group 6"/>
          <p:cNvGrpSpPr/>
          <p:nvPr/>
        </p:nvGrpSpPr>
        <p:grpSpPr bwMode="auto">
          <a:xfrm>
            <a:off x="790573" y="1663870"/>
            <a:ext cx="2449710" cy="1059377"/>
            <a:chOff x="0" y="0"/>
            <a:chExt cx="4082" cy="1927"/>
          </a:xfrm>
        </p:grpSpPr>
        <p:sp>
          <p:nvSpPr>
            <p:cNvPr id="9" name="Rectangle 7" descr="#wm#_55_07_*Z"/>
            <p:cNvSpPr>
              <a:spLocks noChangeArrowheads="1"/>
            </p:cNvSpPr>
            <p:nvPr/>
          </p:nvSpPr>
          <p:spPr bwMode="auto">
            <a:xfrm rot="4080000">
              <a:off x="2598" y="1464"/>
              <a:ext cx="452" cy="453"/>
            </a:xfrm>
            <a:prstGeom prst="rect">
              <a:avLst/>
            </a:prstGeom>
            <a:solidFill>
              <a:srgbClr val="C7EDE9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" name="Rectangle 8" descr="#wm#_55_07_*Z"/>
            <p:cNvSpPr>
              <a:spLocks noChangeArrowheads="1"/>
            </p:cNvSpPr>
            <p:nvPr/>
          </p:nvSpPr>
          <p:spPr bwMode="auto">
            <a:xfrm rot="900000">
              <a:off x="2041" y="0"/>
              <a:ext cx="568" cy="567"/>
            </a:xfrm>
            <a:prstGeom prst="rect">
              <a:avLst/>
            </a:prstGeom>
            <a:solidFill>
              <a:srgbClr val="AFD7ED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" name="Rectangle 9" descr="#wm#_55_07_*Z"/>
            <p:cNvSpPr>
              <a:spLocks noChangeArrowheads="1"/>
            </p:cNvSpPr>
            <p:nvPr/>
          </p:nvSpPr>
          <p:spPr bwMode="auto">
            <a:xfrm rot="5280000">
              <a:off x="0" y="0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" name="Rectangle 10" descr="#wm#_55_07_*Z"/>
            <p:cNvSpPr>
              <a:spLocks noChangeArrowheads="1"/>
            </p:cNvSpPr>
            <p:nvPr/>
          </p:nvSpPr>
          <p:spPr bwMode="auto">
            <a:xfrm rot="720000">
              <a:off x="680" y="908"/>
              <a:ext cx="680" cy="680"/>
            </a:xfrm>
            <a:prstGeom prst="rect">
              <a:avLst/>
            </a:prstGeom>
            <a:solidFill>
              <a:srgbClr val="5CA7BA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" name="Rectangle 11" descr="#wm#_55_07_*Z"/>
            <p:cNvSpPr>
              <a:spLocks noChangeArrowheads="1"/>
            </p:cNvSpPr>
            <p:nvPr/>
          </p:nvSpPr>
          <p:spPr bwMode="auto">
            <a:xfrm rot="4680000">
              <a:off x="3742" y="454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C7C48-6363-4986-A3D3-2C79AB2EDB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16914" y="537643"/>
            <a:ext cx="7776687" cy="732094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32039" y="1386102"/>
            <a:ext cx="3816337" cy="392040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392389" y="1386102"/>
            <a:ext cx="3816337" cy="392040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0FA10-783C-490B-9A32-E206894A3A7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95554" y="316273"/>
            <a:ext cx="7452658" cy="1148207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95557" y="1456230"/>
            <a:ext cx="3655822" cy="7136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95557" y="2169909"/>
            <a:ext cx="3655822" cy="31916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374388" y="1456230"/>
            <a:ext cx="3673825" cy="7136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374388" y="2169909"/>
            <a:ext cx="3673825" cy="31916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ABB0B-DF98-4C13-9605-7B2C0711C51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 descr="#wm#_55_42_*Z"/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>
            <a:off x="2242698" y="3316739"/>
            <a:ext cx="0" cy="809934"/>
          </a:xfrm>
          <a:prstGeom prst="line">
            <a:avLst/>
          </a:prstGeom>
          <a:noFill/>
          <a:ln w="69850" cmpd="sng">
            <a:solidFill>
              <a:srgbClr val="FF425D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normAutofit fontScale="25000" lnSpcReduction="20000"/>
          </a:bodyPr>
          <a:lstStyle/>
          <a:p>
            <a:endParaRPr lang="zh-CN" altLang="en-US"/>
          </a:p>
        </p:txBody>
      </p:sp>
      <p:sp>
        <p:nvSpPr>
          <p:cNvPr id="3" name="标题 1"/>
          <p:cNvSpPr>
            <a:spLocks noGrp="1"/>
          </p:cNvSpPr>
          <p:nvPr>
            <p:ph type="title" hasCustomPrompt="1"/>
          </p:nvPr>
        </p:nvSpPr>
        <p:spPr>
          <a:xfrm>
            <a:off x="2330286" y="3155753"/>
            <a:ext cx="4231933" cy="748400"/>
          </a:xfrm>
        </p:spPr>
        <p:txBody>
          <a:bodyPr anchor="ctr" anchorCtr="0">
            <a:normAutofit/>
          </a:bodyPr>
          <a:lstStyle>
            <a:lvl1pPr>
              <a:defRPr sz="4900">
                <a:latin typeface="+mj-lt"/>
              </a:defRPr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2330286" y="3876091"/>
            <a:ext cx="4231933" cy="318070"/>
          </a:xfrm>
        </p:spPr>
        <p:txBody>
          <a:bodyPr>
            <a:normAutofit/>
          </a:bodyPr>
          <a:lstStyle>
            <a:lvl1pPr marL="0" indent="0" algn="ctr">
              <a:buFontTx/>
              <a:buNone/>
              <a:defRPr sz="1800"/>
            </a:lvl1pPr>
          </a:lstStyle>
          <a:p>
            <a:pPr lvl="0"/>
            <a:r>
              <a:rPr lang="zh-CN" altLang="en-US" noProof="0" dirty="0" smtClean="0"/>
              <a:t>单击此处编辑副标题</a:t>
            </a:r>
            <a:endParaRPr lang="zh-CN" altLang="zh-CN" noProof="0" dirty="0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75710-CA12-45CD-8C42-3EA353848B0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D8965-409B-4736-9418-BD94F3FC13D3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342" y="152968"/>
            <a:ext cx="1496991" cy="106189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595180" y="616046"/>
            <a:ext cx="3020865" cy="1386100"/>
          </a:xfrm>
        </p:spPr>
        <p:txBody>
          <a:bodyPr anchor="t" anchorCtr="0">
            <a:noAutofit/>
          </a:bodyPr>
          <a:lstStyle>
            <a:lvl1pPr algn="l">
              <a:defRPr sz="4000"/>
            </a:lvl1pPr>
          </a:lstStyle>
          <a:p>
            <a:r>
              <a:rPr lang="zh-CN" altLang="en-US" dirty="0" smtClean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793462" y="635297"/>
            <a:ext cx="4231933" cy="46806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95180" y="2002143"/>
            <a:ext cx="3020865" cy="3301613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8" name="日期占位符 7"/>
          <p:cNvSpPr>
            <a:spLocks noGrp="1"/>
          </p:cNvSpPr>
          <p:nvPr>
            <p:ph type="dt" sz="half" idx="10"/>
          </p:nvPr>
        </p:nvSpPr>
        <p:spPr>
          <a:xfrm>
            <a:off x="603077" y="5409640"/>
            <a:ext cx="2016178" cy="41253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页脚占位符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" name="灯片编号占位符 9"/>
          <p:cNvSpPr>
            <a:spLocks noGrp="1"/>
          </p:cNvSpPr>
          <p:nvPr>
            <p:ph type="sldNum" sz="quarter" idx="12"/>
          </p:nvPr>
        </p:nvSpPr>
        <p:spPr>
          <a:xfrm>
            <a:off x="6007470" y="5409640"/>
            <a:ext cx="2016178" cy="412530"/>
          </a:xfrm>
        </p:spPr>
        <p:txBody>
          <a:bodyPr/>
          <a:lstStyle/>
          <a:p>
            <a:fld id="{9F416314-14C3-4B08-B677-206DD756B73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7110229" y="237894"/>
            <a:ext cx="1098496" cy="5068612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 dirty="0" smtClean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32039" y="237894"/>
            <a:ext cx="6474056" cy="50686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75710-CA12-45CD-8C42-3EA353848B0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93628" y="353997"/>
            <a:ext cx="7453508" cy="503299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3077" y="5409640"/>
            <a:ext cx="2016178" cy="41253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035547" y="5409640"/>
            <a:ext cx="2016178" cy="412530"/>
          </a:xfrm>
        </p:spPr>
        <p:txBody>
          <a:bodyPr/>
          <a:lstStyle/>
          <a:p>
            <a:fld id="{E8B75710-CA12-45CD-8C42-3EA353848B0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32039" y="238352"/>
            <a:ext cx="7776687" cy="99007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8" tIns="45714" rIns="91428" bIns="45714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4857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32039" y="1386101"/>
            <a:ext cx="7776687" cy="391994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48578" name="日期占位符 3"/>
          <p:cNvSpPr>
            <a:spLocks noGrp="1"/>
          </p:cNvSpPr>
          <p:nvPr>
            <p:ph type="dt" sz="half" idx="2"/>
          </p:nvPr>
        </p:nvSpPr>
        <p:spPr>
          <a:xfrm>
            <a:off x="432038" y="5505897"/>
            <a:ext cx="2016178" cy="317188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1048579" name="页脚占位符 4"/>
          <p:cNvSpPr>
            <a:spLocks noGrp="1"/>
          </p:cNvSpPr>
          <p:nvPr>
            <p:ph type="ftr" sz="quarter" idx="3"/>
          </p:nvPr>
        </p:nvSpPr>
        <p:spPr>
          <a:xfrm>
            <a:off x="2952262" y="5505897"/>
            <a:ext cx="2736241" cy="317188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4858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192547" y="5505897"/>
            <a:ext cx="2016178" cy="317188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E8B75710-CA12-45CD-8C42-3EA353848B0F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/>
          <p:nvPr/>
        </p:nvGrpSpPr>
        <p:grpSpPr bwMode="auto">
          <a:xfrm>
            <a:off x="306028" y="288773"/>
            <a:ext cx="2449716" cy="1058825"/>
            <a:chOff x="0" y="0"/>
            <a:chExt cx="4082" cy="1927"/>
          </a:xfrm>
        </p:grpSpPr>
        <p:sp>
          <p:nvSpPr>
            <p:cNvPr id="1027" name="Rectangle 3"/>
            <p:cNvSpPr>
              <a:spLocks noChangeArrowheads="1"/>
            </p:cNvSpPr>
            <p:nvPr/>
          </p:nvSpPr>
          <p:spPr bwMode="auto">
            <a:xfrm rot="4080000">
              <a:off x="2598" y="1464"/>
              <a:ext cx="452" cy="453"/>
            </a:xfrm>
            <a:prstGeom prst="rect">
              <a:avLst/>
            </a:prstGeom>
            <a:solidFill>
              <a:srgbClr val="C7EDE9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28" name="Rectangle 4"/>
            <p:cNvSpPr>
              <a:spLocks noChangeArrowheads="1"/>
            </p:cNvSpPr>
            <p:nvPr/>
          </p:nvSpPr>
          <p:spPr bwMode="auto">
            <a:xfrm rot="900000">
              <a:off x="2041" y="0"/>
              <a:ext cx="568" cy="567"/>
            </a:xfrm>
            <a:prstGeom prst="rect">
              <a:avLst/>
            </a:prstGeom>
            <a:solidFill>
              <a:srgbClr val="AFD7ED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29" name="Rectangle 5"/>
            <p:cNvSpPr>
              <a:spLocks noChangeArrowheads="1"/>
            </p:cNvSpPr>
            <p:nvPr/>
          </p:nvSpPr>
          <p:spPr bwMode="auto">
            <a:xfrm rot="5280000">
              <a:off x="0" y="0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30" name="Rectangle 6"/>
            <p:cNvSpPr>
              <a:spLocks noChangeArrowheads="1"/>
            </p:cNvSpPr>
            <p:nvPr/>
          </p:nvSpPr>
          <p:spPr bwMode="auto">
            <a:xfrm rot="720000">
              <a:off x="680" y="908"/>
              <a:ext cx="680" cy="680"/>
            </a:xfrm>
            <a:prstGeom prst="rect">
              <a:avLst/>
            </a:prstGeom>
            <a:solidFill>
              <a:srgbClr val="5CA7BA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31" name="Rectangle 7"/>
            <p:cNvSpPr>
              <a:spLocks noChangeArrowheads="1"/>
            </p:cNvSpPr>
            <p:nvPr/>
          </p:nvSpPr>
          <p:spPr bwMode="auto">
            <a:xfrm rot="4680000">
              <a:off x="3742" y="454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1032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416914" y="1379462"/>
            <a:ext cx="7776687" cy="732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normAutofit/>
          </a:bodyPr>
          <a:lstStyle/>
          <a:p>
            <a:pPr lvl="0"/>
            <a:r>
              <a:rPr lang="zh-CN" altLang="zh-CN" dirty="0" smtClean="0"/>
              <a:t>单击此处编辑母版标题样式</a:t>
            </a: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432039" y="2197402"/>
            <a:ext cx="7776687" cy="3109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normAutofit/>
          </a:bodyPr>
          <a:lstStyle/>
          <a:p>
            <a:pPr lvl="0"/>
            <a:r>
              <a:rPr lang="zh-CN" altLang="zh-CN" dirty="0" smtClean="0"/>
              <a:t>单击此处编辑母版文本样式</a:t>
            </a:r>
          </a:p>
          <a:p>
            <a:pPr lvl="1"/>
            <a:r>
              <a:rPr lang="zh-CN" altLang="zh-CN" dirty="0" smtClean="0"/>
              <a:t>第二级</a:t>
            </a:r>
          </a:p>
          <a:p>
            <a:pPr lvl="2"/>
            <a:r>
              <a:rPr lang="zh-CN" altLang="zh-CN" dirty="0" smtClean="0"/>
              <a:t>第三级</a:t>
            </a:r>
          </a:p>
          <a:p>
            <a:pPr lvl="3"/>
            <a:r>
              <a:rPr lang="zh-CN" altLang="zh-CN" dirty="0" smtClean="0"/>
              <a:t>第四级</a:t>
            </a:r>
          </a:p>
          <a:p>
            <a:pPr lvl="4"/>
            <a:r>
              <a:rPr lang="zh-CN" altLang="zh-CN" dirty="0" smtClean="0"/>
              <a:t>第五级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32038" y="5409640"/>
            <a:ext cx="2016178" cy="412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solidFill>
                  <a:srgbClr val="FF425D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1035" name="Rectangle 1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952262" y="5409640"/>
            <a:ext cx="2736241" cy="412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solidFill>
                  <a:srgbClr val="FF425D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1036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192547" y="5409640"/>
            <a:ext cx="2016178" cy="412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>
                <a:solidFill>
                  <a:srgbClr val="FF425D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</a:lstStyle>
          <a:p>
            <a:fld id="{E8B75710-CA12-45CD-8C42-3EA353848B0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rgbClr val="FF425D"/>
          </a:solidFill>
          <a:latin typeface="+mj-ea"/>
          <a:ea typeface="+mj-ea"/>
          <a:cs typeface="+mj-cs"/>
          <a:sym typeface="Arial" panose="020B0604020202020204" pitchFamily="34" charset="0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18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18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8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 descr="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600" y="-29333"/>
            <a:ext cx="8673766" cy="6032098"/>
          </a:xfrm>
          <a:prstGeom prst="rect">
            <a:avLst/>
          </a:prstGeom>
        </p:spPr>
      </p:pic>
      <p:pic>
        <p:nvPicPr>
          <p:cNvPr id="209715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227349"/>
            <a:ext cx="1326117" cy="1167918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84" name="矩形 3"/>
          <p:cNvSpPr/>
          <p:nvPr/>
        </p:nvSpPr>
        <p:spPr>
          <a:xfrm>
            <a:off x="1082713" y="1457604"/>
            <a:ext cx="6417117" cy="952068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/>
            <a:r>
              <a:rPr lang="zh-TW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dobe 繁黑體 Std B" pitchFamily="34" charset="-128"/>
                <a:ea typeface="Adobe 繁黑體 Std B" pitchFamily="34" charset="-128"/>
              </a:rPr>
              <a:t>陽光能源集團電子報</a:t>
            </a:r>
            <a:endParaRPr lang="zh-CN" altLang="en-US" sz="5400" b="1" cap="all" noProof="1">
              <a:solidFill>
                <a:srgbClr val="C0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1048585" name="矩形 8"/>
          <p:cNvSpPr/>
          <p:nvPr/>
        </p:nvSpPr>
        <p:spPr>
          <a:xfrm>
            <a:off x="4567212" y="4974651"/>
            <a:ext cx="364074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2020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第二十期</a:t>
            </a:r>
            <a:endParaRPr lang="zh-CN" altLang="en-US" sz="3600" b="1" noProof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4" name="图片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62" y="1"/>
            <a:ext cx="8650326" cy="597709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矩形 8"/>
          <p:cNvSpPr/>
          <p:nvPr/>
        </p:nvSpPr>
        <p:spPr>
          <a:xfrm>
            <a:off x="3620135" y="3361690"/>
            <a:ext cx="4491990" cy="5067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匠心築夢新時代  技能強企展</a:t>
            </a:r>
            <a:r>
              <a:rPr lang="zh-TW" altLang="en-US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風</a:t>
            </a:r>
            <a:r>
              <a:rPr lang="zh-TW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采  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 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03</a:t>
            </a:r>
            <a:endParaRPr lang="zh-CN" altLang="en-US" noProof="1">
              <a:solidFill>
                <a:srgbClr val="0070C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EE256"/>
            </a:gs>
            <a:gs pos="61000">
              <a:srgbClr val="52762D">
                <a:alpha val="70000"/>
                <a:lumMod val="94000"/>
              </a:srgbClr>
            </a:gs>
          </a:gsLst>
          <a:lin ang="5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640763" cy="5930741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1970892" y="305916"/>
            <a:ext cx="474472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dobe 繁黑體 Std B" pitchFamily="34" charset="-128"/>
                <a:ea typeface="Adobe 繁黑體 Std B" pitchFamily="34" charset="-128"/>
                <a:cs typeface="楷体_GB2312" panose="02010609030101010101" charset="-122"/>
              </a:rPr>
              <a:t>匠心築夢新時代  技能強企展風采</a:t>
            </a:r>
            <a:endParaRPr lang="en-US" altLang="zh-CN" sz="240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dobe 繁黑體 Std B" pitchFamily="34" charset="-128"/>
              <a:ea typeface="Adobe 繁黑體 Std B" pitchFamily="34" charset="-128"/>
              <a:cs typeface="楷体_GB2312" panose="02010609030101010101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35846" y="1496073"/>
            <a:ext cx="7214812" cy="729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912112" y="2433606"/>
            <a:ext cx="4320382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dirty="0"/>
              <a:t/>
            </a:r>
            <a:br>
              <a:rPr lang="zh-CN" altLang="en-US" dirty="0"/>
            </a:b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425302" y="1123667"/>
            <a:ext cx="7835900" cy="4523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TW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“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工人先鋒號”是以創壹流工作、壹流服務、壹流業績、壹流團隊為內容的榮譽稱號。這塊閃亮的獎牌代表著新時代工人階級的頂尖團隊、先鋒力量，是立足本職、愛崗敬業、刻苦學習、忘我工作、不斷進取、甘於奉獻的精神載體。</a:t>
            </a:r>
          </a:p>
          <a:p>
            <a:pPr>
              <a:lnSpc>
                <a:spcPct val="200000"/>
              </a:lnSpc>
            </a:pP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我集團組件公司技術班組共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19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名員工，大學本科學歷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14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名。班組成員立足崗位、無私奉獻、恪盡職守、履職敬業，很好的完成了公司交付的各項工作。近年來曾先後榮獲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2019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年錦州市科學進步壹等獎、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2015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年錦州市科學進步二等獎、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2016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年錦州市科學進步三等獎、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2014-2019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年陽光能源集團先進集體、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2019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年陽光能源集團五四青年獎等多項榮譽。今年獲得“錦州市濱海新區工人先鋒號”殊榮。</a:t>
            </a:r>
          </a:p>
          <a:p>
            <a:pPr>
              <a:lnSpc>
                <a:spcPct val="200000"/>
              </a:lnSpc>
            </a:pP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824730" y="766291"/>
            <a:ext cx="3408045" cy="306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b="1" dirty="0" smtClean="0"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楷体_GB2312" panose="02010609030101010101" charset="-122"/>
              </a:rPr>
              <a:t>——</a:t>
            </a:r>
            <a:r>
              <a:rPr lang="zh-TW" altLang="en-US" sz="1400" b="1" dirty="0"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楷体_GB2312" panose="02010609030101010101" charset="-122"/>
              </a:rPr>
              <a:t>錦州市濱海新區工人先鋒號先進事跡</a:t>
            </a:r>
          </a:p>
        </p:txBody>
      </p:sp>
      <p:pic>
        <p:nvPicPr>
          <p:cNvPr id="9" name="图片 8" descr="t01d9f200dfefd63e6b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250" y="5215890"/>
            <a:ext cx="2448560" cy="643255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6342380" y="5287645"/>
            <a:ext cx="2146935" cy="5835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TW" altLang="en-US" sz="1600" b="1" dirty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dobe 繁黑體 Std B" pitchFamily="34" charset="-128"/>
                <a:ea typeface="Adobe 繁黑體 Std B" pitchFamily="34" charset="-128"/>
                <a:cs typeface="楷体_GB2312" panose="02010609030101010101" charset="-122"/>
              </a:rPr>
              <a:t>展陽光風采系列報道（七）</a:t>
            </a:r>
            <a:endParaRPr lang="zh-CN" altLang="zh-CN" sz="1600" b="1" dirty="0">
              <a:ln w="12700" cmpd="sng">
                <a:noFill/>
                <a:prstDash val="solid"/>
              </a:ln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ang="3600000" scaled="0"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dobe 繁黑體 Std B" pitchFamily="34" charset="-128"/>
              <a:ea typeface="Adobe 繁黑體 Std B" pitchFamily="34" charset="-128"/>
              <a:cs typeface="楷体_GB2312" panose="02010609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640763" cy="593074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735846" y="1496073"/>
            <a:ext cx="7214812" cy="729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912112" y="2433606"/>
            <a:ext cx="4320382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dirty="0"/>
              <a:t/>
            </a:r>
            <a:br>
              <a:rPr lang="zh-CN" altLang="en-US" dirty="0"/>
            </a:b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508635" y="405130"/>
            <a:ext cx="7867650" cy="3450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 </a:t>
            </a:r>
            <a:r>
              <a:rPr lang="zh-TW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   </a:t>
            </a:r>
            <a:r>
              <a:rPr lang="zh-TW" altLang="en-US" sz="16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壹</a:t>
            </a:r>
            <a:r>
              <a:rPr lang="zh-TW" altLang="en-US" sz="16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、降本提效人人有責，集思廣益處處挖潛</a:t>
            </a:r>
          </a:p>
          <a:p>
            <a:pPr>
              <a:lnSpc>
                <a:spcPct val="200000"/>
              </a:lnSpc>
            </a:pP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    今年，公司提出“成本管理、人人有責”的號召，鼓勵員工多提合理化建議，多搞技術挖潛。技術班組的全體員工集思廣益，發揮聰明才智，查找節能工作中的薄弱環節和漏洞，認真測算，分析技術指標存在的問題。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BS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組件層壓前玻璃面覆膜，每塊組件覆膜費用約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40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元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/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張，費用較高、使用量大，如果能使覆膜二次利用將極大、降低生產成本，經過反復試驗、討論研究，班組員工共同努力終於完成二次覆膜實驗，使清洗的覆膜在組件層壓後玻璃外觀無異常，有效降低生產成本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50%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。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pic>
        <p:nvPicPr>
          <p:cNvPr id="6" name="图片 5" descr="t01d9f200dfefd63e6b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250" y="5215890"/>
            <a:ext cx="2448560" cy="643255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6342380" y="5287645"/>
            <a:ext cx="2146935" cy="5835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TW" altLang="en-US" sz="1600" b="1" dirty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dobe 繁黑體 Std B" pitchFamily="34" charset="-128"/>
                <a:ea typeface="Adobe 繁黑體 Std B" pitchFamily="34" charset="-128"/>
                <a:cs typeface="楷体_GB2312" panose="02010609030101010101" charset="-122"/>
              </a:rPr>
              <a:t>展陽光風采系列報道（七）</a:t>
            </a:r>
            <a:endParaRPr lang="zh-CN" altLang="zh-CN" sz="1600" b="1" dirty="0">
              <a:ln w="12700" cmpd="sng">
                <a:noFill/>
                <a:prstDash val="solid"/>
              </a:ln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ang="3600000" scaled="0"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dobe 繁黑體 Std B" pitchFamily="34" charset="-128"/>
              <a:ea typeface="Adobe 繁黑體 Std B" pitchFamily="34" charset="-128"/>
              <a:cs typeface="楷体_GB2312" panose="02010609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640763" cy="5930741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3912112" y="2433606"/>
            <a:ext cx="4320382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dirty="0"/>
              <a:t/>
            </a:r>
            <a:br>
              <a:rPr lang="zh-CN" altLang="en-US" dirty="0"/>
            </a:b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345440" y="127635"/>
            <a:ext cx="8143240" cy="54207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TW" altLang="en-US" sz="1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二</a:t>
            </a:r>
            <a:r>
              <a:rPr lang="zh-TW" altLang="en-US" sz="1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、全員參與日日學習、勤奮努力時時鉆研</a:t>
            </a:r>
          </a:p>
          <a:p>
            <a:pPr>
              <a:lnSpc>
                <a:spcPct val="200000"/>
              </a:lnSpc>
            </a:pPr>
            <a:r>
              <a:rPr lang="zh-TW" altLang="en-US" sz="1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壹個優秀的技術隊伍，不壹定獨具天賦，但壹定是壹支善於學習的團隊。技術班組建立了壹個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QQ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學習群，所有成員將日常所學所聞所知曉的先進技術信息、行業內的新技術、新理念上傳到群中，部門負責人將定期整理匯總信息，定期開會討論我公司能借鑒參考的優秀技術課題等。這種學習方式已持續了兩年，全體成員的業務素質均有了不同程度的提高。</a:t>
            </a:r>
          </a:p>
          <a:p>
            <a:pPr>
              <a:lnSpc>
                <a:spcPct val="200000"/>
              </a:lnSpc>
            </a:pPr>
            <a:r>
              <a:rPr lang="zh-TW" altLang="en-US" sz="1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三、任勞任怨毫無怨言，愛崗敬業不負眾望</a:t>
            </a:r>
          </a:p>
          <a:p>
            <a:pPr>
              <a:lnSpc>
                <a:spcPct val="200000"/>
              </a:lnSpc>
            </a:pPr>
            <a:r>
              <a:rPr lang="zh-TW" altLang="en-US" sz="1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愛崗敬業是忠於職守的事業精神，是職業道德的基礎。壹次，技術班組發現在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1#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組件頭部電池片位置偶爾出現黑點，為保證生產質量，按時完成任務指標，班組員工加班加點對現場進行排查，通過調整接線盒，固定端子線，將端子頭上調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100mm,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及時解決電池片黑點出現問題。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pic>
        <p:nvPicPr>
          <p:cNvPr id="10" name="图片 9" descr="t01d9f200dfefd63e6b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250" y="5215890"/>
            <a:ext cx="2448560" cy="643255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6342380" y="5287645"/>
            <a:ext cx="2146935" cy="5835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TW" altLang="en-US" sz="1600" b="1" dirty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dobe 繁黑體 Std B" pitchFamily="34" charset="-128"/>
                <a:ea typeface="Adobe 繁黑體 Std B" pitchFamily="34" charset="-128"/>
                <a:cs typeface="楷体_GB2312" panose="02010609030101010101" charset="-122"/>
              </a:rPr>
              <a:t>展陽光風采系列報道（七）</a:t>
            </a:r>
            <a:endParaRPr lang="zh-CN" altLang="zh-CN" sz="1600" b="1" dirty="0">
              <a:ln w="12700" cmpd="sng">
                <a:noFill/>
                <a:prstDash val="solid"/>
              </a:ln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ang="3600000" scaled="0"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dobe 繁黑體 Std B" pitchFamily="34" charset="-128"/>
              <a:ea typeface="Adobe 繁黑體 Std B" pitchFamily="34" charset="-128"/>
              <a:cs typeface="楷体_GB2312" panose="02010609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640763" cy="593074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735846" y="1496073"/>
            <a:ext cx="7214812" cy="729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912112" y="2433606"/>
            <a:ext cx="4320382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dirty="0"/>
              <a:t/>
            </a:r>
            <a:br>
              <a:rPr lang="zh-CN" altLang="en-US" dirty="0"/>
            </a:b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553720" y="521335"/>
            <a:ext cx="7679055" cy="3450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TW" altLang="en-US" sz="1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四</a:t>
            </a:r>
            <a:r>
              <a:rPr lang="zh-TW" altLang="en-US" sz="1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、技術創新不辱使命，擔當有為匠心築夢</a:t>
            </a:r>
          </a:p>
          <a:p>
            <a:pPr>
              <a:lnSpc>
                <a:spcPct val="200000"/>
              </a:lnSpc>
            </a:pPr>
            <a:r>
              <a:rPr lang="zh-TW" altLang="en-US" sz="1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技術創新是企業生存和發展的基本前提。在當前新的行業形勢影響下，加大技術創新力度，更是企業增強發展能力、應對市場競爭的必然選擇。組件公司技術班組擔當有為，出色完成了技術創新的使命。在雙腔層壓機運行過程中小組成員發現背板不良比例占比過高，影響組件的成品率。班組員工及時上報，提出解決方案，與設備廠家人員進行了多次溝通，十余次試驗，最終確認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120mm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長度彈簧高溫布位移最小，層壓效果最好。此項技術已在車間廣泛應用，大大提升了組件成品率。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pic>
        <p:nvPicPr>
          <p:cNvPr id="6" name="图片 5" descr="t01d9f200dfefd63e6b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250" y="5215890"/>
            <a:ext cx="2448560" cy="643255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6342380" y="5287645"/>
            <a:ext cx="2146935" cy="5835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TW" altLang="en-US" sz="1600" b="1" dirty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dobe 繁黑體 Std B" pitchFamily="34" charset="-128"/>
                <a:ea typeface="Adobe 繁黑體 Std B" pitchFamily="34" charset="-128"/>
                <a:cs typeface="楷体_GB2312" panose="02010609030101010101" charset="-122"/>
              </a:rPr>
              <a:t>展陽光風采系列報道（七）</a:t>
            </a:r>
            <a:endParaRPr lang="zh-CN" altLang="zh-CN" sz="1600" b="1" dirty="0">
              <a:ln w="12700" cmpd="sng">
                <a:noFill/>
                <a:prstDash val="solid"/>
              </a:ln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ang="3600000" scaled="0"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dobe 繁黑體 Std B" pitchFamily="34" charset="-128"/>
              <a:ea typeface="Adobe 繁黑體 Std B" pitchFamily="34" charset="-128"/>
              <a:cs typeface="楷体_GB2312" panose="02010609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640763" cy="593074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735846" y="1496073"/>
            <a:ext cx="7214812" cy="729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71173" y="4482380"/>
            <a:ext cx="10794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日常工作</a:t>
            </a:r>
            <a:endParaRPr lang="zh-CN" altLang="en-US" sz="1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7" name="图片 6" descr="t01d9f200dfefd63e6b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250" y="5215890"/>
            <a:ext cx="2448560" cy="643255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6342380" y="5287645"/>
            <a:ext cx="2146935" cy="5835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TW" altLang="en-US" sz="1600" b="1" dirty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dobe 繁黑體 Std B" pitchFamily="34" charset="-128"/>
                <a:ea typeface="Adobe 繁黑體 Std B" pitchFamily="34" charset="-128"/>
                <a:cs typeface="楷体_GB2312" panose="02010609030101010101" charset="-122"/>
              </a:rPr>
              <a:t>展陽光風采系列報道（七）</a:t>
            </a:r>
            <a:endParaRPr lang="zh-CN" altLang="zh-CN" sz="1600" b="1" dirty="0">
              <a:ln w="12700" cmpd="sng">
                <a:noFill/>
                <a:prstDash val="solid"/>
              </a:ln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ang="3600000" scaled="0"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dobe 繁黑體 Std B" pitchFamily="34" charset="-128"/>
              <a:ea typeface="Adobe 繁黑體 Std B" pitchFamily="34" charset="-128"/>
              <a:cs typeface="楷体_GB2312" panose="02010609030101010101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4895" y="506095"/>
            <a:ext cx="2344420" cy="385445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445135" y="664210"/>
            <a:ext cx="5553075" cy="3538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 </a:t>
            </a:r>
            <a:r>
              <a:rPr lang="en-US" altLang="zh-TW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   4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月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30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日，濱海新區工委委員、宣傳與群團工作部部長榮東明，濱海新區宣傳與群團工作部副部長、總工會主席沈安娜，到我司為組件公司技術班組頒獎，並對他們在工作中的表現予以肯定，同時希望他們以此為新起點，創造壹流業績，打造壹流團隊，為濱海新區發展做出新貢獻。</a:t>
            </a:r>
          </a:p>
          <a:p>
            <a:pPr>
              <a:lnSpc>
                <a:spcPct val="200000"/>
              </a:lnSpc>
            </a:pP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    組件公司技術班組將不辱使命、匠心築夢，全力為公司二次復興貢獻力量。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640763" cy="593074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735846" y="1496073"/>
            <a:ext cx="7214812" cy="729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77242" y="4273646"/>
            <a:ext cx="473202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濱海新區領導為組件公司技術班組頒獎並合影留念</a:t>
            </a:r>
            <a:endParaRPr lang="zh-CN" altLang="en-US" sz="1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7" name="图片 6" descr="t01d9f200dfefd63e6b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250" y="5215890"/>
            <a:ext cx="2448560" cy="643255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6342380" y="5287645"/>
            <a:ext cx="2146935" cy="5835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TW" altLang="en-US" sz="1600" b="1" dirty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dobe 繁黑體 Std B" pitchFamily="34" charset="-128"/>
                <a:ea typeface="Adobe 繁黑體 Std B" pitchFamily="34" charset="-128"/>
                <a:cs typeface="楷体_GB2312" panose="02010609030101010101" charset="-122"/>
              </a:rPr>
              <a:t>展陽光風采系列報道（七）</a:t>
            </a:r>
            <a:endParaRPr lang="zh-CN" altLang="zh-CN" sz="1600" b="1" dirty="0" smtClean="0">
              <a:ln w="12700" cmpd="sng">
                <a:noFill/>
                <a:prstDash val="solid"/>
              </a:ln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ang="3600000" scaled="0"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dobe 繁黑體 Std B" pitchFamily="34" charset="-128"/>
              <a:ea typeface="Adobe 繁黑體 Std B" pitchFamily="34" charset="-128"/>
              <a:cs typeface="楷体_GB2312" panose="02010609030101010101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45" y="1307206"/>
            <a:ext cx="7488555" cy="25132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捕获_副本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9600" y="-8800"/>
            <a:ext cx="8667165" cy="5960960"/>
          </a:xfrm>
          <a:prstGeom prst="rect">
            <a:avLst/>
          </a:prstGeom>
        </p:spPr>
      </p:pic>
      <p:sp>
        <p:nvSpPr>
          <p:cNvPr id="1048592" name="矩形 2"/>
          <p:cNvSpPr>
            <a:spLocks noChangeArrowheads="1"/>
          </p:cNvSpPr>
          <p:nvPr/>
        </p:nvSpPr>
        <p:spPr bwMode="auto">
          <a:xfrm>
            <a:off x="6253156" y="4980794"/>
            <a:ext cx="2316636" cy="584763"/>
          </a:xfrm>
          <a:prstGeom prst="rect">
            <a:avLst/>
          </a:prstGeom>
          <a:noFill/>
          <a:ln>
            <a:noFill/>
          </a:ln>
        </p:spPr>
        <p:txBody>
          <a:bodyPr wrap="none" lIns="91428" tIns="45714" rIns="91428" bIns="45714">
            <a:spAutoFit/>
          </a:bodyPr>
          <a:lstStyle/>
          <a:p>
            <a:r>
              <a:rPr lang="en-US" altLang="zh-CN" sz="3200" b="1" noProof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2020-4-30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TYPE" val="i"/>
  <p:tag name="KSO_WM_UNIT_ID" val="271*i*2"/>
  <p:tag name="KSO_WM_UNIT_TEMPLATE_CATEGORY" val="custom"/>
  <p:tag name="KSO_WM_UNIT_TEMPLATE_INDEX" val="5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heme/theme1.xml><?xml version="1.0" encoding="utf-8"?>
<a:theme xmlns:a="http://schemas.openxmlformats.org/drawingml/2006/main" name="电子报第十一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_2">
  <a:themeElements>
    <a:clrScheme name="自定义 28">
      <a:dk1>
        <a:srgbClr val="FF425D"/>
      </a:dk1>
      <a:lt1>
        <a:srgbClr val="FFFFFF"/>
      </a:lt1>
      <a:dk2>
        <a:srgbClr val="FF0000"/>
      </a:dk2>
      <a:lt2>
        <a:srgbClr val="808080"/>
      </a:lt2>
      <a:accent1>
        <a:srgbClr val="5CA7BA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_2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黑体" panose="02010609060101010101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黑体" panose="02010609060101010101" pitchFamily="49" charset="-122"/>
          </a:defRPr>
        </a:defPPr>
      </a:lstStyle>
    </a:lnDef>
  </a:objectDefaults>
  <a:extraClrSchemeLst>
    <a:extraClrScheme>
      <a:clrScheme name="默认设计模板_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电子报第十一期</Template>
  <TotalTime>101</TotalTime>
  <Words>1212</Words>
  <Application>Microsoft Office PowerPoint</Application>
  <PresentationFormat>自定义</PresentationFormat>
  <Paragraphs>36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9</vt:i4>
      </vt:variant>
    </vt:vector>
  </HeadingPairs>
  <TitlesOfParts>
    <vt:vector size="21" baseType="lpstr">
      <vt:lpstr>Arial</vt:lpstr>
      <vt:lpstr>宋体</vt:lpstr>
      <vt:lpstr>华文行楷</vt:lpstr>
      <vt:lpstr>微软雅黑</vt:lpstr>
      <vt:lpstr>楷体_GB2312</vt:lpstr>
      <vt:lpstr>黑体</vt:lpstr>
      <vt:lpstr>Calibri</vt:lpstr>
      <vt:lpstr>仿宋</vt:lpstr>
      <vt:lpstr>华文中宋</vt:lpstr>
      <vt:lpstr>Adobe 繁黑體 Std B</vt:lpstr>
      <vt:lpstr>电子报第十一期</vt:lpstr>
      <vt:lpstr>默认设计模板_2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lastModifiedBy>User</cp:lastModifiedBy>
  <cp:revision>141</cp:revision>
  <dcterms:created xsi:type="dcterms:W3CDTF">2020-04-08T00:49:00Z</dcterms:created>
  <dcterms:modified xsi:type="dcterms:W3CDTF">2020-04-30T07:54:24Z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2052-11.1.0.9584</vt:lpwstr>
  </property>
</Properties>
</file>