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309" r:id="rId3"/>
    <p:sldId id="290" r:id="rId4"/>
    <p:sldId id="292" r:id="rId5"/>
    <p:sldId id="293" r:id="rId6"/>
    <p:sldId id="300" r:id="rId7"/>
    <p:sldId id="294" r:id="rId8"/>
    <p:sldId id="310" r:id="rId9"/>
  </p:sldIdLst>
  <p:sldSz cx="9144000" cy="5143500" type="screen16x9"/>
  <p:notesSz cx="6833870" cy="9979025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华文中宋" panose="02010600040101010101" pitchFamily="2" charset="-122"/>
      <p:regular r:id="rId18"/>
    </p:embeddedFont>
    <p:embeddedFont>
      <p:font typeface="仿宋_GB2312" panose="02010609030101010101" pitchFamily="49" charset="-122"/>
      <p:regular r:id="rId19"/>
    </p:embeddedFont>
    <p:embeddedFont>
      <p:font typeface="隶书" panose="02010509060101010101" pitchFamily="49" charset="-122"/>
      <p:regular r:id="rId20"/>
    </p:embeddedFont>
    <p:embeddedFont>
      <p:font typeface="微软雅黑" panose="020B0503020204020204" pitchFamily="34" charset="-122"/>
      <p:regular r:id="rId21"/>
    </p:embeddedFont>
    <p:embeddedFont>
      <p:font typeface="方正书宋繁体" panose="03000509000000000000" charset="-122"/>
      <p:regular r:id="rId22"/>
    </p:embeddedFont>
  </p:embeddedFontLst>
  <p:custDataLst>
    <p:tags r:id="rId23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45" autoAdjust="0"/>
    <p:restoredTop sz="94556" autoAdjust="0"/>
  </p:normalViewPr>
  <p:slideViewPr>
    <p:cSldViewPr>
      <p:cViewPr>
        <p:scale>
          <a:sx n="75" d="100"/>
          <a:sy n="75" d="100"/>
        </p:scale>
        <p:origin x="-468" y="-414"/>
      </p:cViewPr>
      <p:guideLst>
        <p:guide orient="horz" pos="1620"/>
        <p:guide pos="28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1.xml"/><Relationship Id="rId22" Type="http://schemas.openxmlformats.org/officeDocument/2006/relationships/font" Target="fonts/font9.fntdata"/><Relationship Id="rId21" Type="http://schemas.openxmlformats.org/officeDocument/2006/relationships/font" Target="fonts/font8.fntdata"/><Relationship Id="rId20" Type="http://schemas.openxmlformats.org/officeDocument/2006/relationships/font" Target="fonts/font7.fntdata"/><Relationship Id="rId2" Type="http://schemas.openxmlformats.org/officeDocument/2006/relationships/theme" Target="theme/theme1.xml"/><Relationship Id="rId19" Type="http://schemas.openxmlformats.org/officeDocument/2006/relationships/font" Target="fonts/font6.fntdata"/><Relationship Id="rId18" Type="http://schemas.openxmlformats.org/officeDocument/2006/relationships/font" Target="fonts/font5.fntdata"/><Relationship Id="rId17" Type="http://schemas.openxmlformats.org/officeDocument/2006/relationships/font" Target="fonts/font4.fntdata"/><Relationship Id="rId16" Type="http://schemas.openxmlformats.org/officeDocument/2006/relationships/font" Target="fonts/font3.fntdata"/><Relationship Id="rId15" Type="http://schemas.openxmlformats.org/officeDocument/2006/relationships/font" Target="fonts/font2.fntdata"/><Relationship Id="rId14" Type="http://schemas.openxmlformats.org/officeDocument/2006/relationships/font" Target="fonts/font1.fntdata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buFont typeface="Arial" panose="020B0604020202020204" pitchFamily="34" charset="0"/>
              <a:buNone/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0CDBE4D7-63AD-4ABA-89B0-0101617B61D8}" type="datetimeFigureOut">
              <a:rPr lang="zh-CN" altLang="en-US"/>
            </a:fld>
            <a:endParaRPr lang="zh-CN" altLang="en-US"/>
          </a:p>
        </p:txBody>
      </p:sp>
      <p:sp>
        <p:nvSpPr>
          <p:cNvPr id="9220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90488" y="747713"/>
            <a:ext cx="6653212" cy="3743325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4213" y="4740275"/>
            <a:ext cx="5467350" cy="449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78963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anose="020B0604020202020204" pitchFamily="34" charset="0"/>
              <a:buNone/>
              <a:defRPr sz="1200" smtClean="0"/>
            </a:lvl1pPr>
          </a:lstStyle>
          <a:p>
            <a:pPr>
              <a:defRPr/>
            </a:pPr>
            <a:fld id="{112C3090-3050-49E5-BA3A-910F563B25EB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97402-8C08-45A1-BBA8-E14F688183CE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BB7FD-FA86-4E55-BAE3-9A4D4674DF4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38805-7A18-4950-8E17-E8F29D6941E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E63A6-1555-43A1-A6D2-2EBAA4F5633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5E473-A9CE-40F0-9F86-B70BF47BF20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17856-7364-448C-A4A5-057DE544156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 bwMode="auto"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D3468-4093-46FE-9D07-FC412D52BC2F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D8D717-C7BF-404B-A2F7-90E1C80F933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A3892-6424-4416-852C-7466FF536C7E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AF6C9-FEF9-49E6-B783-58FF7670C8C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AEAF4-5391-4858-BB19-C14555A900DE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C3F0F-868C-4102-9F02-6E567B2A0D3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5FDBA-CC73-46A6-AB1E-E0AC84D8DED1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B6E9B-1C04-40BB-93A9-2C328A49521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C689B-C611-45CA-9A89-F553A3D9FAAD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0D8B1-97C4-4603-98C1-0A30A01DD4D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2809A-301D-4BF5-866F-F1A10D93BF48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E5BAE-41A0-4254-AA16-6B05E15EFA9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061FC-C26E-4872-A9AF-0404323ABEF2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3DF2B-EDF4-4617-8167-35890C56F84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12667-7F24-4582-8F24-BBBB9565AC79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B4EFB-3CC9-41B8-88BE-001E9F0ECA0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765" indent="0">
              <a:buNone/>
              <a:defRPr sz="2000"/>
            </a:lvl8pPr>
            <a:lvl9pPr marL="3656965" indent="0">
              <a:buNone/>
              <a:defRPr sz="2000"/>
            </a:lvl9pPr>
          </a:lstStyle>
          <a:p>
            <a:pPr lvl="0"/>
            <a:r>
              <a:rPr lang="zh-CN" altLang="en-US" noProof="1" smtClean="0"/>
              <a:t>单击图标添加图片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AF32A-56B3-4551-9915-E79F99847BC1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4351B-9742-4425-BE60-EC3A8B82FF6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 fontAlgn="auto">
              <a:buFont typeface="Arial" panose="020B0604020202020204" pitchFamily="34" charset="0"/>
              <a:buNone/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E9B84DB-2A80-4453-B398-F56A4B2C31A7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 fontAlgn="auto">
              <a:buFont typeface="Arial" panose="020B0604020202020204" pitchFamily="34" charset="0"/>
              <a:buNone/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28" tIns="45714" rIns="91428" bIns="45714" numCol="1" anchor="ctr" anchorCtr="0" compatLnSpc="1"/>
          <a:lstStyle>
            <a:lvl1pPr algn="r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914D1B5-01F8-4D0A-8FC7-DBB17558A21A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1372671" y="1059582"/>
            <a:ext cx="6382385" cy="920750"/>
          </a:xfrm>
          <a:prstGeom prst="rect">
            <a:avLst/>
          </a:prstGeom>
        </p:spPr>
        <p:txBody>
          <a:bodyPr wrap="none" lIns="91428" tIns="45714" rIns="91428" bIns="45714">
            <a:spAutoFit/>
          </a:bodyPr>
          <a:lstStyle/>
          <a:p>
            <a:pPr algn="ctr" fontAlgn="auto">
              <a:defRPr/>
            </a:pPr>
            <a:r>
              <a:rPr lang="zh-CN" altLang="en-US" sz="5400" b="1" cap="all" noProof="1"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方正书宋繁体" panose="03000509000000000000" charset="-122"/>
                <a:ea typeface="方正书宋繁体" panose="03000509000000000000" charset="-122"/>
              </a:rPr>
              <a:t>陽光能源集團電子報</a:t>
            </a:r>
            <a:endParaRPr lang="zh-CN" altLang="en-US" sz="5400" b="1" cap="all" noProof="1"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方正书宋繁体" panose="03000509000000000000" charset="-122"/>
              <a:ea typeface="方正书宋繁体" panose="03000509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57210" y="4299941"/>
            <a:ext cx="4065270" cy="6451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zh-CN" sz="3600" b="1" noProof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2020</a:t>
            </a:r>
            <a:r>
              <a:rPr lang="zh-CN" altLang="en-US" sz="3600" b="1" noProof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年第二十五期</a:t>
            </a:r>
            <a:endParaRPr lang="zh-CN" altLang="en-US" sz="3600" b="1" noProof="1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140335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15876"/>
            <a:ext cx="9121775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3810000" y="3259455"/>
            <a:ext cx="4781550" cy="3683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b="1" noProof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職工“五小”力量大、創新創效促發展</a:t>
            </a:r>
            <a:r>
              <a:rPr lang="zh-CN" altLang="en-US" b="1" noProof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 </a:t>
            </a:r>
            <a:r>
              <a:rPr lang="en-US" altLang="zh-CN" b="1" noProof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——  </a:t>
            </a:r>
            <a:r>
              <a:rPr lang="en-US" altLang="zh-CN" b="1" noProof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03</a:t>
            </a:r>
            <a:endParaRPr lang="en-US" altLang="zh-CN" b="1" noProof="1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0008020983439563_b_meitu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365" cy="51435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899592" y="862722"/>
            <a:ext cx="7344816" cy="49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600" b="1" smtClean="0"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仿宋_GB2312" panose="02010609030101010101" pitchFamily="49" charset="-122"/>
                <a:ea typeface="仿宋_GB2312" panose="02010609030101010101" pitchFamily="49" charset="-122"/>
              </a:rPr>
              <a:t>    </a:t>
            </a:r>
            <a:endParaRPr lang="zh-CN" altLang="en-US" sz="1600" b="1" dirty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37574" y="619185"/>
            <a:ext cx="7668852" cy="49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_GB2312" panose="02010609030101010101" pitchFamily="49" charset="-122"/>
                <a:ea typeface="仿宋_GB2312" panose="02010609030101010101" pitchFamily="49" charset="-122"/>
              </a:rPr>
              <a:t>    </a:t>
            </a:r>
            <a:endParaRPr lang="en-US" altLang="zh-C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553363" y="150763"/>
            <a:ext cx="1847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zh-CN" altLang="en-US" sz="2800" b="1" cap="all" spc="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01015" y="781685"/>
            <a:ext cx="7922260" cy="4030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_GB2312" panose="02010609030101010101" pitchFamily="49" charset="-122"/>
                <a:ea typeface="仿宋_GB2312" panose="02010609030101010101" pitchFamily="49" charset="-122"/>
              </a:rPr>
              <a:t>    </a:t>
            </a:r>
            <a:r>
              <a:rPr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_GB2312" panose="02010609030101010101" pitchFamily="49" charset="-122"/>
                <a:ea typeface="仿宋_GB2312" panose="02010609030101010101" pitchFamily="49" charset="-122"/>
              </a:rPr>
              <a:t>為充分發揮工會組織優勢，積極組織廣大職工廣泛深入開展崗位練兵、技術交流、技術革新、技術協作，不斷推動崗位創新、班組（團隊）創新，錦州市總工會舉辦小革新、小發明、小改造、小設計、小建議（以下稱“五小”）創新成果評比活動。</a:t>
            </a:r>
            <a:endParaRPr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>
              <a:lnSpc>
                <a:spcPct val="200000"/>
              </a:lnSpc>
            </a:pPr>
            <a:r>
              <a:rPr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_GB2312" panose="02010609030101010101" pitchFamily="49" charset="-122"/>
                <a:ea typeface="仿宋_GB2312" panose="02010609030101010101" pitchFamily="49" charset="-122"/>
              </a:rPr>
              <a:t>    7月13日，2020年錦州市職工“五小”創新成果總決選暨2020年全省職工創新大賽預選賽在市職工會館四樓會議室成功舉行，我司組件公司“72片雙玻多尺寸適應型層壓輔助工裝”項目經過嚴格考評初選，從全市203個項目成果中脫穎而出。決賽現場，我司項目主講人趙博發揮出色，表現沈著冷靜，經過激烈的角逐，最終組件公司“72片雙玻多尺寸適應型層壓輔助工裝”項目榮獲三等獎。</a:t>
            </a:r>
            <a:endParaRPr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50695" y="402590"/>
            <a:ext cx="542226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方正书宋繁体" panose="03000509000000000000" charset="-122"/>
                <a:ea typeface="方正书宋繁体" panose="03000509000000000000" charset="-122"/>
                <a:cs typeface="方正书宋繁体" panose="03000509000000000000" charset="-122"/>
              </a:rPr>
              <a:t>職工“五小”力量大、創新創效促發展</a:t>
            </a:r>
            <a:endParaRPr lang="zh-CN" altLang="en-US" sz="2400" b="1" dirty="0" smtClean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方正书宋繁体" panose="03000509000000000000" charset="-122"/>
              <a:ea typeface="方正书宋繁体" panose="03000509000000000000" charset="-122"/>
              <a:cs typeface="方正书宋繁体" panose="03000509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0008020983439563_b_meitu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365" cy="51435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69290" y="306705"/>
            <a:ext cx="780605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en-US" altLang="zh-CN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_GB2312" panose="02010609030101010101" pitchFamily="49" charset="-122"/>
                <a:ea typeface="仿宋_GB2312" panose="02010609030101010101" pitchFamily="49" charset="-122"/>
                <a:cs typeface="仿宋_GB2312" panose="02010609030101010101" pitchFamily="49" charset="-122"/>
              </a:rPr>
              <a:t>    </a:t>
            </a:r>
            <a:r>
              <a:rPr lang="zh-CN" alt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_GB2312" panose="02010609030101010101" pitchFamily="49" charset="-122"/>
                <a:ea typeface="仿宋_GB2312" panose="02010609030101010101" pitchFamily="49" charset="-122"/>
                <a:cs typeface="仿宋_GB2312" panose="02010609030101010101" pitchFamily="49" charset="-122"/>
              </a:rPr>
              <a:t>錦州市“五小”創新比賽活動的開展，進壹步動員和引導廣大員工激發創新潛能，弘揚創新精神，投身創新創效實踐，我司員工積極參與到活動中來，並取得了良好的成績，相信對獲獎員工而言這必將是壹個提升技能、不斷創新的良好開端，必將帶動引領身邊員工在本職崗位努力奮鬥，譜寫公司發展的輝煌篇章！</a:t>
            </a:r>
            <a:endParaRPr lang="zh-CN" altLang="en-US" sz="1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_GB2312" panose="02010609030101010101" pitchFamily="49" charset="-122"/>
              <a:ea typeface="仿宋_GB2312" panose="02010609030101010101" pitchFamily="49" charset="-122"/>
              <a:cs typeface="仿宋_GB2312" panose="02010609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0008020983439563_b_meitu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365" cy="51435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493010" y="4095100"/>
            <a:ext cx="45529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>
              <a:defRPr/>
            </a:pPr>
            <a:r>
              <a:rPr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2020年錦州市職工“五小”創新成果總決選</a:t>
            </a:r>
            <a:endParaRPr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7" name="图片 6" descr="webwxgetmsgimg (1)_meitu_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295" y="1063625"/>
            <a:ext cx="4678045" cy="2642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0008020983439563_b_meitu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365" cy="51435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094990" y="4205605"/>
            <a:ext cx="295275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1">
              <a:defRPr/>
            </a:pPr>
            <a:r>
              <a:rPr lang="zh-CN" alt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獲獎合影</a:t>
            </a:r>
            <a:endParaRPr lang="zh-CN" alt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7" name="图片 6" descr="webwxgetmsgimg (2)_meitu_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175" y="715645"/>
            <a:ext cx="6343650" cy="3228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图片 2" descr="微信图片_2018011814252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-15875"/>
            <a:ext cx="9178926" cy="517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2"/>
          <p:cNvSpPr>
            <a:spLocks noChangeArrowheads="1"/>
          </p:cNvSpPr>
          <p:nvPr/>
        </p:nvSpPr>
        <p:spPr bwMode="auto">
          <a:xfrm>
            <a:off x="107950" y="4300538"/>
            <a:ext cx="2291715" cy="582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8" tIns="45714" rIns="91428" bIns="45714">
            <a:spAutoFit/>
          </a:bodyPr>
          <a:lstStyle/>
          <a:p>
            <a:r>
              <a:rPr lang="en-US" altLang="zh-CN" sz="3200" b="1" noProof="1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2020-7-15</a:t>
            </a:r>
            <a:endParaRPr lang="en-US" altLang="zh-CN" sz="3200" b="1" noProof="1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DOC_GUID" val="{47f43b0e-1d13-44a0-b71c-9e159a791d57}"/>
</p:tagLst>
</file>

<file path=ppt/theme/theme1.xml><?xml version="1.0" encoding="utf-8"?>
<a:theme xmlns:a="http://schemas.openxmlformats.org/drawingml/2006/main" name="电子报第十六期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电子报第十六期</Template>
  <TotalTime>0</TotalTime>
  <Words>542</Words>
  <Application>WPS 演示</Application>
  <PresentationFormat>全屏显示(16:9)</PresentationFormat>
  <Paragraphs>23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43" baseType="lpstr">
      <vt:lpstr>Arial</vt:lpstr>
      <vt:lpstr>宋体</vt:lpstr>
      <vt:lpstr>Wingdings</vt:lpstr>
      <vt:lpstr>Calibri</vt:lpstr>
      <vt:lpstr>华文行楷</vt:lpstr>
      <vt:lpstr>华文中宋</vt:lpstr>
      <vt:lpstr>仿宋_GB2312</vt:lpstr>
      <vt:lpstr>隶书</vt:lpstr>
      <vt:lpstr>微软雅黑</vt:lpstr>
      <vt:lpstr>Arial Unicode MS</vt:lpstr>
      <vt:lpstr>方正艺黑繁体</vt:lpstr>
      <vt:lpstr>方正宋一简体</vt:lpstr>
      <vt:lpstr>方正宋一繁体</vt:lpstr>
      <vt:lpstr>中國龍中粗圓</vt:lpstr>
      <vt:lpstr>中國龍中粗黑</vt:lpstr>
      <vt:lpstr>中國龍中隸書</vt:lpstr>
      <vt:lpstr>中國龍中黑體</vt:lpstr>
      <vt:lpstr>中國龍創藝體</vt:lpstr>
      <vt:lpstr>方正中等线繁体</vt:lpstr>
      <vt:lpstr>方正书宋_GBK</vt:lpstr>
      <vt:lpstr>方正书宋简体</vt:lpstr>
      <vt:lpstr>方正书宋繁体</vt:lpstr>
      <vt:lpstr>方正仿宋繁体</vt:lpstr>
      <vt:lpstr>方正兰亭超细黑简体</vt:lpstr>
      <vt:lpstr>方正准圆简体</vt:lpstr>
      <vt:lpstr>方正准圆繁体</vt:lpstr>
      <vt:lpstr>方正剪纸简体</vt:lpstr>
      <vt:lpstr>方正北魏楷书繁体</vt:lpstr>
      <vt:lpstr>方正卡通繁体</vt:lpstr>
      <vt:lpstr>方正启体简体</vt:lpstr>
      <vt:lpstr>方正大标宋_GBK</vt:lpstr>
      <vt:lpstr>方正宋一_GBK</vt:lpstr>
      <vt:lpstr>方正宋三简体</vt:lpstr>
      <vt:lpstr>方正宋三_GBK</vt:lpstr>
      <vt:lpstr>方正宋黑繁体</vt:lpstr>
      <vt:lpstr>电子报第十六期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ydq002</cp:lastModifiedBy>
  <cp:revision>18</cp:revision>
  <dcterms:created xsi:type="dcterms:W3CDTF">2020-07-10T07:35:00Z</dcterms:created>
  <dcterms:modified xsi:type="dcterms:W3CDTF">2020-07-17T06:12:03Z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