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95" r:id="rId2"/>
    <p:sldId id="290" r:id="rId3"/>
    <p:sldId id="292" r:id="rId4"/>
    <p:sldId id="293" r:id="rId5"/>
    <p:sldId id="294" r:id="rId6"/>
    <p:sldId id="291" r:id="rId7"/>
  </p:sldIdLst>
  <p:sldSz cx="9144000" cy="5143500" type="screen16x9"/>
  <p:notesSz cx="6834188" cy="9979025"/>
  <p:embeddedFontLst>
    <p:embeddedFont>
      <p:font typeface="华文行楷" pitchFamily="2" charset="-122"/>
      <p:regular r:id="rId9"/>
    </p:embeddedFont>
    <p:embeddedFont>
      <p:font typeface="仿宋" pitchFamily="49" charset="-122"/>
      <p:regular r:id="rId10"/>
    </p:embeddedFont>
    <p:embeddedFont>
      <p:font typeface="微软雅黑" pitchFamily="34" charset="-122"/>
      <p:regular r:id="rId11"/>
      <p:bold r:id="rId12"/>
    </p:embeddedFont>
    <p:embeddedFont>
      <p:font typeface="仿宋_GB2312" charset="-122"/>
      <p:regular r:id="rId13"/>
    </p:embeddedFont>
    <p:embeddedFont>
      <p:font typeface="华文中宋" pitchFamily="2" charset="-122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468" y="-4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9452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2020/7/30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355293" y="1059582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38642" y="4299941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年第二十七期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067944" y="3292475"/>
            <a:ext cx="4752528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炎炎夏日战酷暑、浓浓关怀送清凉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12" y="0"/>
            <a:ext cx="9161512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30052" y="843558"/>
            <a:ext cx="7848872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进一步关心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基层职工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的工作和生活，切实做好防暑降温工作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日下午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，锦州市滨海新区工委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委员、宣传与群团工作部部长荣东明，宣传与群团工作部部副部长、总工会主席沈安娜一行来到我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司，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集团公司副总孟京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红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党群工作部部长陆璐接待荣部长一行。荣部长、沈主席将茶叶、矿泉水、洗发水、沐浴露等清凉物品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发放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到职工手中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给他们送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上了一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份夏日清凉。送清凉过程中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，荣东明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部长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对在高温下敬业奋战的一线职工们表示亲切慰问，赞扬他们不畏酷暑、坚守岗位的工作精神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，叮嘱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他们注意防暑，安全生产。同时强调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把一线职工的防暑降温和疫情防控作为当前的重点工作来抓，一定要把职工安全健康放在第一位，积极应对高温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天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气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，合理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安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0398" y="357287"/>
            <a:ext cx="482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炎炎夏日战酷暑、浓浓关怀送清凉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19572" y="339502"/>
            <a:ext cx="770485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9572" y="165784"/>
            <a:ext cx="7704856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排劳动时间，有效预防中暑事件和安全生产事故发生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职工们备受感动，纷纷表示会一如既往地坚守岗位、尽职尽责，保质保量的完成各项任务目标。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公司党群工作部将此次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清凉物品分发给各高温岗位，让职工感受到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公司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人文关怀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，并以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实际行动战高温、保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生产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创业绩，为助力公司发展作出新的贡献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72572"/>
            <a:ext cx="7056784" cy="3198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2020-7-30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电子报第二十一期</Template>
  <TotalTime>2</TotalTime>
  <Words>289</Words>
  <Application>Microsoft Office PowerPoint</Application>
  <PresentationFormat>全屏显示(16:9)</PresentationFormat>
  <Paragraphs>10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Arial</vt:lpstr>
      <vt:lpstr>宋体</vt:lpstr>
      <vt:lpstr>华文行楷</vt:lpstr>
      <vt:lpstr>仿宋</vt:lpstr>
      <vt:lpstr>微软雅黑</vt:lpstr>
      <vt:lpstr>仿宋_GB2312</vt:lpstr>
      <vt:lpstr>华文中宋</vt:lpstr>
      <vt:lpstr>Calibri</vt:lpstr>
      <vt:lpstr>电子报第二十一期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17</cp:revision>
  <dcterms:created xsi:type="dcterms:W3CDTF">2020-07-28T00:26:00Z</dcterms:created>
  <dcterms:modified xsi:type="dcterms:W3CDTF">2020-07-30T05:24:59Z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