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95" r:id="rId2"/>
    <p:sldId id="290" r:id="rId3"/>
    <p:sldId id="292" r:id="rId4"/>
    <p:sldId id="308" r:id="rId5"/>
    <p:sldId id="309" r:id="rId6"/>
    <p:sldId id="310" r:id="rId7"/>
    <p:sldId id="311" r:id="rId8"/>
    <p:sldId id="291" r:id="rId9"/>
  </p:sldIdLst>
  <p:sldSz cx="9144000" cy="5143500" type="screen16x9"/>
  <p:notesSz cx="6834188" cy="9979025"/>
  <p:embeddedFontLst>
    <p:embeddedFont>
      <p:font typeface="微软雅黑" pitchFamily="34" charset="-122"/>
      <p:regular r:id="rId11"/>
      <p:bold r:id="rId12"/>
    </p:embeddedFont>
    <p:embeddedFont>
      <p:font typeface="华文中宋" pitchFamily="2" charset="-122"/>
      <p:regular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华文行楷" pitchFamily="2" charset="-122"/>
      <p:regular r:id="rId18"/>
    </p:embeddedFont>
    <p:embeddedFont>
      <p:font typeface="仿宋" pitchFamily="49" charset="-122"/>
      <p:regular r:id="rId19"/>
    </p:embeddedFont>
  </p:embeddedFont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45" autoAdjust="0"/>
    <p:restoredTop sz="94556" autoAdjust="0"/>
  </p:normalViewPr>
  <p:slideViewPr>
    <p:cSldViewPr>
      <p:cViewPr>
        <p:scale>
          <a:sx n="75" d="100"/>
          <a:sy n="75" d="100"/>
        </p:scale>
        <p:origin x="-468" y="-414"/>
      </p:cViewPr>
      <p:guideLst>
        <p:guide orient="horz" pos="1620"/>
        <p:guide pos="287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71913" y="0"/>
            <a:ext cx="2960687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buFont typeface="Arial" panose="020B0604020202020204" pitchFamily="34" charset="0"/>
              <a:buNone/>
              <a:defRPr sz="1200" noProof="1">
                <a:latin typeface="+mn-lt"/>
                <a:ea typeface="+mn-ea"/>
              </a:defRPr>
            </a:lvl1pPr>
          </a:lstStyle>
          <a:p>
            <a:pPr>
              <a:defRPr/>
            </a:pPr>
            <a:fld id="{0CDBE4D7-63AD-4ABA-89B0-0101617B61D8}" type="datetimeFigureOut">
              <a:rPr lang="zh-CN" altLang="en-US"/>
              <a:t>2020/8/24</a:t>
            </a:fld>
            <a:endParaRPr lang="zh-CN" altLang="en-US"/>
          </a:p>
        </p:txBody>
      </p:sp>
      <p:sp>
        <p:nvSpPr>
          <p:cNvPr id="9220" name="幻灯片图像占位符 3"/>
          <p:cNvSpPr>
            <a:spLocks noGrp="1" noRot="1" noChangeAspect="1" noChangeArrowheads="1"/>
          </p:cNvSpPr>
          <p:nvPr>
            <p:ph type="sldImg" idx="4294967295"/>
          </p:nvPr>
        </p:nvSpPr>
        <p:spPr bwMode="auto">
          <a:xfrm>
            <a:off x="90488" y="747713"/>
            <a:ext cx="6653212" cy="3743325"/>
          </a:xfrm>
          <a:prstGeom prst="rect">
            <a:avLst/>
          </a:prstGeom>
          <a:noFill/>
          <a:ln w="12700">
            <a:solidFill>
              <a:srgbClr val="00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9"/>
          </p:nvPr>
        </p:nvSpPr>
        <p:spPr bwMode="auto">
          <a:xfrm>
            <a:off x="684213" y="4740275"/>
            <a:ext cx="5467350" cy="449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78963"/>
            <a:ext cx="2960688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buFont typeface="Arial" panose="020B0604020202020204" pitchFamily="34" charset="0"/>
              <a:buNone/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71913" y="9478963"/>
            <a:ext cx="2960687" cy="49847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>
              <a:buFont typeface="Arial" panose="020B0604020202020204" pitchFamily="34" charset="0"/>
              <a:buNone/>
              <a:defRPr sz="1200" smtClean="0"/>
            </a:lvl1pPr>
          </a:lstStyle>
          <a:p>
            <a:pPr>
              <a:defRPr/>
            </a:pPr>
            <a:fld id="{112C3090-3050-49E5-BA3A-910F563B25E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94974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376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5"/>
            <a:ext cx="7772400" cy="1102519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3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9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97402-8C08-45A1-BBA8-E14F688183CE}" type="datetimeFigureOut">
              <a:rPr lang="zh-CN" altLang="en-US"/>
              <a:t>2020/8/24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8BB7FD-FA86-4E55-BAE3-9A4D4674DF4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A3892-6424-4416-852C-7466FF536C7E}" type="datetimeFigureOut">
              <a:rPr lang="zh-CN" altLang="en-US"/>
              <a:t>2020/8/24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AF6C9-FEF9-49E6-B783-58FF7670C8C6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3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7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9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AAEAF4-5391-4858-BB19-C14555A900DE}" type="datetimeFigureOut">
              <a:rPr lang="zh-CN" altLang="en-US"/>
              <a:t>2020/8/24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7C3F0F-868C-4102-9F02-6E567B2A0D3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5FDBA-CC73-46A6-AB1E-E0AC84D8DED1}" type="datetimeFigureOut">
              <a:rPr lang="zh-CN" altLang="en-US"/>
              <a:t>2020/8/24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B6E9B-1C04-40BB-93A9-2C328A49521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32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5365" indent="0">
              <a:buNone/>
              <a:defRPr sz="1600" b="1"/>
            </a:lvl6pPr>
            <a:lvl7pPr marL="2742565" indent="0">
              <a:buNone/>
              <a:defRPr sz="1600" b="1"/>
            </a:lvl7pPr>
            <a:lvl8pPr marL="3199765" indent="0">
              <a:buNone/>
              <a:defRPr sz="1600" b="1"/>
            </a:lvl8pPr>
            <a:lvl9pPr marL="3656965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32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0C689B-C611-45CA-9A89-F553A3D9FAAD}" type="datetimeFigureOut">
              <a:rPr lang="zh-CN" altLang="en-US"/>
              <a:t>2020/8/24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D8B1-97C4-4603-98C1-0A30A01DD4D3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62809A-301D-4BF5-866F-F1A10D93BF48}" type="datetimeFigureOut">
              <a:rPr lang="zh-CN" altLang="en-US"/>
              <a:t>2020/8/24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E5BAE-41A0-4254-AA16-6B05E15EFA9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E061FC-C26E-4872-A9AF-0404323ABEF2}" type="datetimeFigureOut">
              <a:rPr lang="zh-CN" altLang="en-US"/>
              <a:t>2020/8/24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43DF2B-EDF4-4617-8167-35890C56F847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12667-7F24-4582-8F24-BBBB9565AC79}" type="datetimeFigureOut">
              <a:rPr lang="zh-CN" altLang="en-US"/>
              <a:t>2020/8/24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B4EFB-3CC9-41B8-88BE-001E9F0ECA09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5365" indent="0">
              <a:buNone/>
              <a:defRPr sz="2000"/>
            </a:lvl6pPr>
            <a:lvl7pPr marL="2742565" indent="0">
              <a:buNone/>
              <a:defRPr sz="2000"/>
            </a:lvl7pPr>
            <a:lvl8pPr marL="3199765" indent="0">
              <a:buNone/>
              <a:defRPr sz="2000"/>
            </a:lvl8pPr>
            <a:lvl9pPr marL="3656965" indent="0">
              <a:buNone/>
              <a:defRPr sz="2000"/>
            </a:lvl9pPr>
          </a:lstStyle>
          <a:p>
            <a:pPr lvl="0"/>
            <a:r>
              <a:rPr lang="zh-CN" altLang="en-US" noProof="1" smtClean="0"/>
              <a:t>单击图标添加图片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5365" indent="0">
              <a:buNone/>
              <a:defRPr sz="900"/>
            </a:lvl6pPr>
            <a:lvl7pPr marL="2742565" indent="0">
              <a:buNone/>
              <a:defRPr sz="900"/>
            </a:lvl7pPr>
            <a:lvl8pPr marL="3199765" indent="0">
              <a:buNone/>
              <a:defRPr sz="900"/>
            </a:lvl8pPr>
            <a:lvl9pPr marL="3656965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AF32A-56B3-4551-9915-E79F99847BC1}" type="datetimeFigureOut">
              <a:rPr lang="zh-CN" altLang="en-US"/>
              <a:t>2020/8/24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4351B-9742-4425-BE60-EC3A8B82FF61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A38805-7A18-4950-8E17-E8F29D6941EF}" type="datetimeFigureOut">
              <a:rPr lang="zh-CN" altLang="en-US"/>
              <a:t>2020/8/24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E63A6-1555-43A1-A6D2-2EBAA4F5633B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5E473-A9CE-40F0-9F86-B70BF47BF200}" type="datetimeFigureOut">
              <a:rPr lang="zh-CN" altLang="en-US"/>
              <a:t>2020/8/24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B17856-7364-448C-A4A5-057DE544156F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 bwMode="auto">
      <p:bgPr>
        <a:solidFill>
          <a:srgbClr val="FC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8D3468-4093-46FE-9D07-FC412D52BC2F}" type="datetimeFigureOut">
              <a:rPr lang="zh-CN" altLang="en-US"/>
              <a:t>2020/8/24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FD8D717-C7BF-404B-A2F7-90E1C80F933A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masterClrMapping/>
  </p:clrMapOvr>
  <p:transition spd="med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9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28" tIns="45714" rIns="91428" bIns="45714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l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E9B84DB-2A80-4453-B398-F56A4B2C31A7}" type="datetimeFigureOut">
              <a:rPr lang="zh-CN" altLang="en-US"/>
              <a:t>2020/8/24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28" tIns="45714" rIns="91428" bIns="45714" rtlCol="0" anchor="ctr"/>
          <a:lstStyle>
            <a:lvl1pPr algn="ctr" fontAlgn="auto">
              <a:buFont typeface="Arial" panose="020B0604020202020204" pitchFamily="34" charset="0"/>
              <a:buNone/>
              <a:defRPr sz="1200" noProof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28" tIns="45714" rIns="91428" bIns="45714" numCol="1" anchor="ctr" anchorCtr="0" compatLnSpc="1"/>
          <a:lstStyle>
            <a:lvl1pPr algn="r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6914D1B5-01F8-4D0A-8FC7-DBB17558A21A}" type="slidenum">
              <a:rPr lang="zh-CN" altLang="en-US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9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1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3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565" indent="-228600" algn="l" defTabSz="913765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5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7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965" algn="l" defTabSz="9137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矩形 3"/>
          <p:cNvSpPr/>
          <p:nvPr/>
        </p:nvSpPr>
        <p:spPr>
          <a:xfrm>
            <a:off x="1355293" y="1059582"/>
            <a:ext cx="6417142" cy="923330"/>
          </a:xfrm>
          <a:prstGeom prst="rect">
            <a:avLst/>
          </a:prstGeom>
        </p:spPr>
        <p:txBody>
          <a:bodyPr wrap="none" lIns="91428" tIns="45714" rIns="91428" bIns="45714">
            <a:spAutoFit/>
          </a:bodyPr>
          <a:lstStyle/>
          <a:p>
            <a:pPr algn="ctr" fontAlgn="auto">
              <a:defRPr/>
            </a:pPr>
            <a:r>
              <a:rPr lang="zh-CN" altLang="en-US" sz="5400" b="1" cap="all" noProof="1">
                <a:solidFill>
                  <a:srgbClr val="C0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阳光能源集团电子报</a:t>
            </a:r>
          </a:p>
        </p:txBody>
      </p:sp>
      <p:sp>
        <p:nvSpPr>
          <p:cNvPr id="9" name="矩形 8"/>
          <p:cNvSpPr/>
          <p:nvPr/>
        </p:nvSpPr>
        <p:spPr>
          <a:xfrm>
            <a:off x="5269476" y="4299941"/>
            <a:ext cx="3640740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en-US" altLang="zh-CN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2020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年第</a:t>
            </a:r>
            <a:r>
              <a:rPr lang="zh-CN" altLang="en-US" sz="3600" b="1" noProof="1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三十</a:t>
            </a:r>
            <a:r>
              <a:rPr lang="zh-CN" altLang="en-US" sz="3600" b="1" noProof="1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华文中宋" panose="02010600040101010101" pitchFamily="2" charset="-122"/>
                <a:ea typeface="华文中宋" panose="02010600040101010101" pitchFamily="2" charset="-122"/>
              </a:rPr>
              <a:t>期</a:t>
            </a:r>
            <a:endParaRPr lang="zh-CN" altLang="en-US" sz="3600" b="1" noProof="1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chemeClr val="accent1">
                  <a:lumMod val="75000"/>
                </a:schemeClr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pic>
        <p:nvPicPr>
          <p:cNvPr id="410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6850"/>
            <a:ext cx="1403350" cy="1011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15875"/>
            <a:ext cx="9121775" cy="5175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3818012" y="3159204"/>
            <a:ext cx="5146476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乘风破浪、安全</a:t>
            </a: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前行                                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  03 </a:t>
            </a:r>
            <a:endParaRPr lang="en-US" altLang="zh-CN" b="1" noProof="1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3779912" y="3665140"/>
            <a:ext cx="5352976" cy="3693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b="1" noProof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车位标线“化新妆”  遵守规则新</a:t>
            </a:r>
            <a:r>
              <a:rPr lang="zh-CN" altLang="en-US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理念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——    </a:t>
            </a:r>
            <a:r>
              <a:rPr lang="en-US" altLang="zh-CN" b="1" noProof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</a:rPr>
              <a:t>05</a:t>
            </a:r>
            <a:endParaRPr lang="en-US" altLang="zh-CN" b="1" noProof="1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981960" y="264160"/>
            <a:ext cx="3054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乘风破浪   安全前行</a:t>
            </a:r>
          </a:p>
        </p:txBody>
      </p:sp>
      <p:sp>
        <p:nvSpPr>
          <p:cNvPr id="7" name="矩形 6"/>
          <p:cNvSpPr/>
          <p:nvPr/>
        </p:nvSpPr>
        <p:spPr>
          <a:xfrm>
            <a:off x="256540" y="582295"/>
            <a:ext cx="8598535" cy="4523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今晨，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一场强降雨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突袭锦城，滨海新区多条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道路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积水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严重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，难以通行。此时正值上班早高峰时段，面对突发情况，公司办公室车队第一时间了解各路段水情，叮嘱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驾驶员谨慎驾车、安全行驶，各驾驶员及时反馈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线路情况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听从车辆主管吴刚统一指挥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在大面积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路堵，多个路段无法正常通行的情况下，早九点二十分，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25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台公司大客车在司机师傅的全程谨慎驾驶中，将</a:t>
            </a:r>
            <a:r>
              <a:rPr lang="en-US" altLang="zh-CN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1125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名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员工安全送达各厂区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……</a:t>
            </a:r>
            <a:endParaRPr lang="en-US" altLang="zh-CN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小编所乘坐的班车今早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7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点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40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分到达海鹏饭店附近，看见同向车辆数量多，拥挤异常，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请示车辆主管，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并将得知的安全路段信息通过微信迅速传达给每一位早班司机，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余名司机统一听从指挥，绕行长白山路转至黑龙江街，司机师傅们不仅考虑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安全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行驶还悉心考虑到员工下车安全。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0790" y="2499995"/>
            <a:ext cx="3227070" cy="2187575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7265" y="2498725"/>
            <a:ext cx="2968625" cy="2188845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56540" y="367030"/>
            <a:ext cx="8598535" cy="2061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临近公司门口得知水深过膝，为避免员工下车后难以前行，部分车辆从园区东门进入园区，部分车辆将车行至办公楼门前坡道处，员工下车即进入公司。今早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三个多小时的车程，员工们下车时都礼貌的向司机师傅说了句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您辛苦了！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为我们乘风破浪安全前行的司机师傅们点个赞，你们</a:t>
            </a:r>
            <a:r>
              <a:rPr lang="zh-CN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都是好样的！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865965" y="354330"/>
            <a:ext cx="54120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车位标线“化新妆”  遵守规则新理念</a:t>
            </a:r>
            <a:endParaRPr lang="zh-CN" altLang="en-US" sz="24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611560" y="915566"/>
            <a:ext cx="7920880" cy="4030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近期公司园区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西侧路段大货车较多，办公室发现园区办公楼前路面没有标线，园区东门和西门外没有停车位，停车不规范，存在安全隐患，为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确保园区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安全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8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月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21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  <a:sym typeface="+mn-ea"/>
              </a:rPr>
              <a:t>日集团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办公室主任姜曦联系滨海新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区交警大队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，为我司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免费规划停车位和绘制路面标线，滨海新区交警大队队长王志海亲自来我司停车场现场勘测指挥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</a:t>
            </a:r>
            <a:endParaRPr lang="en-US" altLang="zh-CN" sz="1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    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21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日气温较高，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办公室车辆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主管吴刚积极配合专业人员，进行标线测量和喷漆，克服酷暑高温的干扰，仅用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10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小时时间便给车位线、车行线化上了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“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新妆</a:t>
            </a:r>
            <a:r>
              <a:rPr lang="en-US" altLang="zh-CN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”</a:t>
            </a:r>
            <a:r>
              <a:rPr lang="zh-CN" altLang="en-US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。停车位和路面行车标线的绘制不仅提升了园区地面颜值，</a:t>
            </a:r>
            <a:r>
              <a:rPr lang="zh-CN" altLang="en-US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pitchFamily="49" charset="-122"/>
                <a:ea typeface="仿宋" panose="02010609060101010101" pitchFamily="49" charset="-122"/>
              </a:rPr>
              <a:t>使园区停车和行车更加规范安全，更将“遵守规则，做文明员工”的理念进一步深入人心！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387" y="411510"/>
            <a:ext cx="3889226" cy="388922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779812" y="4536132"/>
            <a:ext cx="15843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车位新标线</a:t>
            </a:r>
            <a:endParaRPr lang="zh-CN" altLang="en-US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117" y="555526"/>
            <a:ext cx="3739766" cy="373976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869897" y="4376696"/>
            <a:ext cx="1404206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车行新标线</a:t>
            </a:r>
            <a:endParaRPr lang="zh-CN" altLang="en-US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2" descr="微信图片_201801181425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5875"/>
            <a:ext cx="9178926" cy="517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2"/>
          <p:cNvSpPr>
            <a:spLocks noChangeArrowheads="1"/>
          </p:cNvSpPr>
          <p:nvPr/>
        </p:nvSpPr>
        <p:spPr bwMode="auto">
          <a:xfrm>
            <a:off x="107950" y="4300538"/>
            <a:ext cx="2316636" cy="58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8" tIns="45714" rIns="91428" bIns="45714"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en-US" altLang="zh-CN" sz="3200" b="1" noProof="1" smtClean="0">
                <a:solidFill>
                  <a:schemeClr val="accent5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2020-8-24</a:t>
            </a:r>
            <a:endParaRPr lang="en-US" altLang="zh-CN" sz="3200" b="1" noProof="1">
              <a:solidFill>
                <a:schemeClr val="accent5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电子报第二十九期">
  <a:themeElements>
    <a:clrScheme name="Verve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电子报第二十九期</Template>
  <TotalTime>8</TotalTime>
  <Words>472</Words>
  <Application>Microsoft Office PowerPoint</Application>
  <PresentationFormat>全屏显示(16:9)</PresentationFormat>
  <Paragraphs>14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Arial</vt:lpstr>
      <vt:lpstr>宋体</vt:lpstr>
      <vt:lpstr>微软雅黑</vt:lpstr>
      <vt:lpstr>华文中宋</vt:lpstr>
      <vt:lpstr>Calibri</vt:lpstr>
      <vt:lpstr>华文行楷</vt:lpstr>
      <vt:lpstr>仿宋</vt:lpstr>
      <vt:lpstr>电子报第二十九期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User</dc:creator>
  <cp:lastModifiedBy>User</cp:lastModifiedBy>
  <cp:revision>27</cp:revision>
  <dcterms:created xsi:type="dcterms:W3CDTF">2020-08-21T05:52:00Z</dcterms:created>
  <dcterms:modified xsi:type="dcterms:W3CDTF">2020-08-24T07:37:22Z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