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95" r:id="rId2"/>
    <p:sldId id="290" r:id="rId3"/>
    <p:sldId id="292" r:id="rId4"/>
    <p:sldId id="308" r:id="rId5"/>
    <p:sldId id="309" r:id="rId6"/>
    <p:sldId id="310" r:id="rId7"/>
    <p:sldId id="311" r:id="rId8"/>
    <p:sldId id="291" r:id="rId9"/>
  </p:sldIdLst>
  <p:sldSz cx="9144000" cy="5143500" type="screen16x9"/>
  <p:notesSz cx="6834188" cy="9979025"/>
  <p:embeddedFontLst>
    <p:embeddedFont>
      <p:font typeface="华文中宋" pitchFamily="2" charset="-122"/>
      <p:regular r:id="rId11"/>
    </p:embeddedFon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微软雅黑" pitchFamily="34" charset="-122"/>
      <p:regular r:id="rId16"/>
      <p:bold r:id="rId17"/>
    </p:embeddedFont>
    <p:embeddedFont>
      <p:font typeface="仿宋" pitchFamily="49" charset="-122"/>
      <p:regular r:id="rId18"/>
    </p:embeddedFont>
  </p:embeddedFont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45" autoAdjust="0"/>
    <p:restoredTop sz="94556" autoAdjust="0"/>
  </p:normalViewPr>
  <p:slideViewPr>
    <p:cSldViewPr>
      <p:cViewPr>
        <p:scale>
          <a:sx n="75" d="100"/>
          <a:sy n="75" d="100"/>
        </p:scale>
        <p:origin x="-468" y="-414"/>
      </p:cViewPr>
      <p:guideLst>
        <p:guide orient="horz" pos="1620"/>
        <p:guide pos="287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0688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buFont typeface="Arial" panose="020B0604020202020204" pitchFamily="34" charset="0"/>
              <a:buNone/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71913" y="0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buFont typeface="Arial" panose="020B0604020202020204" pitchFamily="34" charset="0"/>
              <a:buNone/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0CDBE4D7-63AD-4ABA-89B0-0101617B61D8}" type="datetimeFigureOut">
              <a:rPr lang="zh-CN" altLang="en-US"/>
              <a:t>2020/8/27</a:t>
            </a:fld>
            <a:endParaRPr lang="zh-CN" altLang="en-US"/>
          </a:p>
        </p:txBody>
      </p:sp>
      <p:sp>
        <p:nvSpPr>
          <p:cNvPr id="9220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90488" y="747713"/>
            <a:ext cx="6653212" cy="3743325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4213" y="4740275"/>
            <a:ext cx="5467350" cy="449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78963"/>
            <a:ext cx="2960688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buFont typeface="Arial" panose="020B0604020202020204" pitchFamily="34" charset="0"/>
              <a:buNone/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71913" y="9478963"/>
            <a:ext cx="2960687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buFont typeface="Arial" panose="020B0604020202020204" pitchFamily="34" charset="0"/>
              <a:buNone/>
              <a:defRPr sz="1200" smtClean="0"/>
            </a:lvl1pPr>
          </a:lstStyle>
          <a:p>
            <a:pPr>
              <a:defRPr/>
            </a:pPr>
            <a:fld id="{112C3090-3050-49E5-BA3A-910F563B25EB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94974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97402-8C08-45A1-BBA8-E14F688183CE}" type="datetimeFigureOut">
              <a:rPr lang="zh-CN" altLang="en-US"/>
              <a:t>2020/8/27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BB7FD-FA86-4E55-BAE3-9A4D4674DF4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38805-7A18-4950-8E17-E8F29D6941EF}" type="datetimeFigureOut">
              <a:rPr lang="zh-CN" altLang="en-US"/>
              <a:t>2020/8/27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E63A6-1555-43A1-A6D2-2EBAA4F5633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5E473-A9CE-40F0-9F86-B70BF47BF200}" type="datetimeFigureOut">
              <a:rPr lang="zh-CN" altLang="en-US"/>
              <a:t>2020/8/27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17856-7364-448C-A4A5-057DE544156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 bwMode="auto"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D3468-4093-46FE-9D07-FC412D52BC2F}" type="datetimeFigureOut">
              <a:rPr lang="zh-CN" altLang="en-US"/>
              <a:t>2020/8/27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D8D717-C7BF-404B-A2F7-90E1C80F933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A3892-6424-4416-852C-7466FF536C7E}" type="datetimeFigureOut">
              <a:rPr lang="zh-CN" altLang="en-US"/>
              <a:t>2020/8/27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AF6C9-FEF9-49E6-B783-58FF7670C8C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AEAF4-5391-4858-BB19-C14555A900DE}" type="datetimeFigureOut">
              <a:rPr lang="zh-CN" altLang="en-US"/>
              <a:t>2020/8/27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C3F0F-868C-4102-9F02-6E567B2A0D3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5FDBA-CC73-46A6-AB1E-E0AC84D8DED1}" type="datetimeFigureOut">
              <a:rPr lang="zh-CN" altLang="en-US"/>
              <a:t>2020/8/27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B6E9B-1C04-40BB-93A9-2C328A49521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C689B-C611-45CA-9A89-F553A3D9FAAD}" type="datetimeFigureOut">
              <a:rPr lang="zh-CN" altLang="en-US"/>
              <a:t>2020/8/27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0D8B1-97C4-4603-98C1-0A30A01DD4D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2809A-301D-4BF5-866F-F1A10D93BF48}" type="datetimeFigureOut">
              <a:rPr lang="zh-CN" altLang="en-US"/>
              <a:t>2020/8/27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E5BAE-41A0-4254-AA16-6B05E15EFA9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061FC-C26E-4872-A9AF-0404323ABEF2}" type="datetimeFigureOut">
              <a:rPr lang="zh-CN" altLang="en-US"/>
              <a:t>2020/8/27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3DF2B-EDF4-4617-8167-35890C56F84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765" indent="0">
              <a:buNone/>
              <a:defRPr sz="900"/>
            </a:lvl8pPr>
            <a:lvl9pPr marL="3656965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12667-7F24-4582-8F24-BBBB9565AC79}" type="datetimeFigureOut">
              <a:rPr lang="zh-CN" altLang="en-US"/>
              <a:t>2020/8/27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B4EFB-3CC9-41B8-88BE-001E9F0ECA0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5365" indent="0">
              <a:buNone/>
              <a:defRPr sz="2000"/>
            </a:lvl6pPr>
            <a:lvl7pPr marL="2742565" indent="0">
              <a:buNone/>
              <a:defRPr sz="2000"/>
            </a:lvl7pPr>
            <a:lvl8pPr marL="3199765" indent="0">
              <a:buNone/>
              <a:defRPr sz="2000"/>
            </a:lvl8pPr>
            <a:lvl9pPr marL="3656965" indent="0">
              <a:buNone/>
              <a:defRPr sz="2000"/>
            </a:lvl9pPr>
          </a:lstStyle>
          <a:p>
            <a:pPr lvl="0"/>
            <a:r>
              <a:rPr lang="zh-CN" altLang="en-US" noProof="1" smtClean="0"/>
              <a:t>单击图标添加图片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765" indent="0">
              <a:buNone/>
              <a:defRPr sz="900"/>
            </a:lvl8pPr>
            <a:lvl9pPr marL="3656965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AF32A-56B3-4551-9915-E79F99847BC1}" type="datetimeFigureOut">
              <a:rPr lang="zh-CN" altLang="en-US"/>
              <a:t>2020/8/27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4351B-9742-4425-BE60-EC3A8B82FF6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 fontAlgn="auto">
              <a:buFont typeface="Arial" panose="020B0604020202020204" pitchFamily="34" charset="0"/>
              <a:buNone/>
              <a:defRPr sz="120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E9B84DB-2A80-4453-B398-F56A4B2C31A7}" type="datetimeFigureOut">
              <a:rPr lang="zh-CN" altLang="en-US"/>
              <a:t>2020/8/27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 fontAlgn="auto">
              <a:buFont typeface="Arial" panose="020B0604020202020204" pitchFamily="34" charset="0"/>
              <a:buNone/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28" tIns="45714" rIns="91428" bIns="45714" numCol="1" anchor="ctr" anchorCtr="0" compatLnSpc="1"/>
          <a:lstStyle>
            <a:lvl1pPr algn="r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914D1B5-01F8-4D0A-8FC7-DBB17558A21A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1355293" y="1059582"/>
            <a:ext cx="6417142" cy="923330"/>
          </a:xfrm>
          <a:prstGeom prst="rect">
            <a:avLst/>
          </a:prstGeom>
        </p:spPr>
        <p:txBody>
          <a:bodyPr wrap="none" lIns="91428" tIns="45714" rIns="91428" bIns="45714">
            <a:spAutoFit/>
          </a:bodyPr>
          <a:lstStyle/>
          <a:p>
            <a:pPr algn="ctr" fontAlgn="auto">
              <a:defRPr/>
            </a:pPr>
            <a:r>
              <a:rPr lang="zh-TW" altLang="en-US" sz="5400" b="1" cap="all" noProof="1"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dobe 繁黑體 Std B" pitchFamily="34" charset="-128"/>
                <a:ea typeface="Adobe 繁黑體 Std B" pitchFamily="34" charset="-128"/>
              </a:rPr>
              <a:t>陽光能源集團電子報</a:t>
            </a:r>
            <a:endParaRPr lang="zh-TW" altLang="en-US" sz="5400" b="1" cap="all" noProof="1"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dobe 繁黑體 Std B" pitchFamily="34" charset="-128"/>
              <a:ea typeface="Adobe 繁黑體 Std B" pitchFamily="34" charset="-128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269476" y="4299941"/>
            <a:ext cx="364074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altLang="zh-CN" sz="3600" b="1" noProof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2020</a:t>
            </a:r>
            <a:r>
              <a:rPr lang="zh-CN" altLang="en-US" sz="3600" b="1" noProof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年第</a:t>
            </a:r>
            <a:r>
              <a:rPr lang="zh-CN" altLang="en-US" sz="3600" b="1" noProof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三十</a:t>
            </a:r>
            <a:r>
              <a:rPr lang="zh-CN" altLang="en-US" sz="3600" b="1" noProof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期</a:t>
            </a:r>
            <a:endParaRPr lang="zh-CN" altLang="en-US" sz="3600" b="1" noProof="1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850"/>
            <a:ext cx="140335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-15875"/>
            <a:ext cx="9121775" cy="517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3818012" y="3159204"/>
            <a:ext cx="5146476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b="1" noProof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乘風破浪、</a:t>
            </a:r>
            <a:r>
              <a:rPr lang="zh-TW" altLang="en-US" b="1" noProof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安全</a:t>
            </a:r>
            <a:r>
              <a:rPr lang="zh-TW" altLang="en-US" b="1" noProof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前行                                  </a:t>
            </a:r>
            <a:r>
              <a:rPr lang="en-US" altLang="zh-CN" b="1" noProof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——    </a:t>
            </a:r>
            <a:r>
              <a:rPr lang="en-US" altLang="zh-CN" b="1" noProof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03 </a:t>
            </a:r>
            <a:endParaRPr lang="en-US" altLang="zh-CN" b="1" noProof="1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3779912" y="3665140"/>
            <a:ext cx="5352976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b="1" noProof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車位標線“化新妝”  遵守規則新</a:t>
            </a:r>
            <a:r>
              <a:rPr lang="zh-TW" altLang="en-US" b="1" noProof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理念 </a:t>
            </a:r>
            <a:r>
              <a:rPr lang="zh-TW" altLang="en-US" b="1" noProof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altLang="zh-CN" b="1" noProof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——    </a:t>
            </a:r>
            <a:r>
              <a:rPr lang="en-US" altLang="zh-CN" b="1" noProof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05</a:t>
            </a:r>
            <a:endParaRPr lang="en-US" altLang="zh-CN" b="1" noProof="1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81960" y="264160"/>
            <a:ext cx="30543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8"/>
                <a:ea typeface="Adobe 繁黑體 Std B" pitchFamily="34" charset="-128"/>
              </a:rPr>
              <a:t>乘風破浪、安全前行</a:t>
            </a:r>
            <a:endParaRPr lang="zh-CN" altLang="en-US" sz="24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8"/>
              <a:ea typeface="Adobe 繁黑體 Std B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56540" y="582295"/>
            <a:ext cx="8598535" cy="4523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TW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    今晨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，壹場強降雨突襲錦城，濱海新區多條道路積水嚴重，難以通行。此時正值上班早高峰時段，面對突發情況，公司辦公室車隊第壹時間了解各路段水情，叮囑駕駛員謹慎駕車、安全行駛，各駕駛員及時反饋線路情況，聽從車輛主管吳剛統壹指揮，在大面積路堵，多個路段無法正常通行的情況下，早九點二十分，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25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臺公司大客車在司機師傅的全程謹慎駕駛中，將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1125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名員工安全送達各廠區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……</a:t>
            </a:r>
          </a:p>
          <a:p>
            <a:pPr>
              <a:lnSpc>
                <a:spcPct val="200000"/>
              </a:lnSpc>
            </a:pP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    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小編所乘坐的班車今早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7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點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40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分到達海鵬飯店附近，看見同向車輛數量多，擁擠異常，請示車輛主管，並將得知的安全路段信息通過微信迅速傳達給每壹位早班司機，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20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余名司機統壹聽從指揮，繞行長白山路轉至黑龍江街，司機師傅們不僅考慮安全行駛還悉心考慮到員工下車安全。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790" y="2499995"/>
            <a:ext cx="3227070" cy="21875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7265" y="2498725"/>
            <a:ext cx="2968625" cy="218884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56540" y="367030"/>
            <a:ext cx="8598535" cy="1973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TW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    臨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近公司門口得知水深過膝，為避免員工下車後難以前行，部分車輛從園區東門進入園區，部分車輛將車行至辦公樓門前坡道處，員工下車即進入公司。今早三個多小時的車程，員工們下車時都禮貌的向司機師傅說了句“您辛苦了！”為我們乘風破浪安全前行的司機師傅們點個贊，妳們都是好樣的！</a:t>
            </a:r>
            <a:endParaRPr lang="zh-CN" altLang="zh-CN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58842" y="378460"/>
            <a:ext cx="52263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8"/>
                <a:ea typeface="Adobe 繁黑體 Std B" pitchFamily="34" charset="-128"/>
              </a:rPr>
              <a:t>車位標線“化新妝”  遵守規則新理念</a:t>
            </a:r>
            <a:endParaRPr lang="zh-CN" altLang="en-US" sz="24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8"/>
              <a:ea typeface="Adobe 繁黑體 Std B" pitchFamily="34" charset="-128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11560" y="915566"/>
            <a:ext cx="7920880" cy="4030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TW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    近期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公司園區西側路段大貨車較多，辦公室發現園區辦公樓前路面沒有標線，園區東門和西門外沒有停車位，停車不規範，存在安全隱患，為確保園區安全，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8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月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21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日集團辦公室主任姜曦聯系濱海新區交警大隊，為我司免費規劃停車位和繪制路面標線，濱海新區交警大隊隊長王誌海親自來我司停車場現場勘測指揮。</a:t>
            </a:r>
          </a:p>
          <a:p>
            <a:pPr>
              <a:lnSpc>
                <a:spcPct val="200000"/>
              </a:lnSpc>
            </a:pP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    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21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日氣溫較高，辦公室車輛主管吳剛積極配合專業人員，進行標線測量和噴漆，克服酷暑高溫的幹擾，僅用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10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小時時間便給車位線、車行線化上了“新妝”。停車位和路面行車標線的繪制不僅提升了園區地面顏值，使園區停車和行車更加規範安全，更將“遵守規則，做文明員工”的理念進壹步深入人心！</a:t>
            </a:r>
            <a:endParaRPr lang="zh-CN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387" y="411510"/>
            <a:ext cx="3889226" cy="38892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79812" y="4536132"/>
            <a:ext cx="15843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8"/>
                <a:ea typeface="Adobe 繁黑體 Std B" pitchFamily="34" charset="-128"/>
              </a:rPr>
              <a:t>車位新標線</a:t>
            </a:r>
            <a:endParaRPr lang="zh-CN" altLang="en-US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8"/>
              <a:ea typeface="Adobe 繁黑體 Std B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930"/>
            <a:ext cx="9144000" cy="5143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117" y="555526"/>
            <a:ext cx="3739766" cy="37397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69897" y="4376696"/>
            <a:ext cx="140420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8"/>
                <a:ea typeface="Adobe 繁黑體 Std B" pitchFamily="34" charset="-128"/>
              </a:rPr>
              <a:t>車行新標線</a:t>
            </a:r>
            <a:endParaRPr lang="zh-CN" altLang="en-US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8"/>
              <a:ea typeface="Adobe 繁黑體 Std B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2" descr="微信图片_201801181425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-15875"/>
            <a:ext cx="9178926" cy="517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2"/>
          <p:cNvSpPr>
            <a:spLocks noChangeArrowheads="1"/>
          </p:cNvSpPr>
          <p:nvPr/>
        </p:nvSpPr>
        <p:spPr bwMode="auto">
          <a:xfrm>
            <a:off x="107950" y="4300538"/>
            <a:ext cx="2316636" cy="5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8" tIns="45714" rIns="91428" bIns="45714"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3200" b="1" noProof="1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2020-8-24</a:t>
            </a:r>
            <a:endParaRPr lang="en-US" altLang="zh-CN" sz="3200" b="1" noProof="1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电子报第三十期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电子报第三十期</Template>
  <TotalTime>4</TotalTime>
  <Words>684</Words>
  <Application>Microsoft Office PowerPoint</Application>
  <PresentationFormat>全屏显示(16:9)</PresentationFormat>
  <Paragraphs>14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6" baseType="lpstr">
      <vt:lpstr>Arial</vt:lpstr>
      <vt:lpstr>宋体</vt:lpstr>
      <vt:lpstr>华文中宋</vt:lpstr>
      <vt:lpstr>Calibri</vt:lpstr>
      <vt:lpstr>Adobe 繁黑體 Std B</vt:lpstr>
      <vt:lpstr>微软雅黑</vt:lpstr>
      <vt:lpstr>仿宋</vt:lpstr>
      <vt:lpstr>电子报第三十期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User</cp:lastModifiedBy>
  <cp:revision>1</cp:revision>
  <dcterms:created xsi:type="dcterms:W3CDTF">2020-08-27T01:35:38Z</dcterms:created>
  <dcterms:modified xsi:type="dcterms:W3CDTF">2020-08-27T01:40:33Z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