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
  </p:notesMasterIdLst>
  <p:sldIdLst>
    <p:sldId id="295" r:id="rId2"/>
    <p:sldId id="290" r:id="rId3"/>
    <p:sldId id="313" r:id="rId4"/>
    <p:sldId id="314" r:id="rId5"/>
    <p:sldId id="315" r:id="rId6"/>
    <p:sldId id="291" r:id="rId7"/>
  </p:sldIdLst>
  <p:sldSz cx="9144000" cy="5143500" type="screen16x9"/>
  <p:notesSz cx="6834188" cy="9979025"/>
  <p:embeddedFontLst>
    <p:embeddedFont>
      <p:font typeface="Calibri" pitchFamily="34" charset="0"/>
      <p:regular r:id="rId9"/>
      <p:bold r:id="rId10"/>
      <p:italic r:id="rId11"/>
      <p:boldItalic r:id="rId12"/>
    </p:embeddedFont>
    <p:embeddedFont>
      <p:font typeface="华文琥珀" pitchFamily="2" charset="-122"/>
      <p:regular r:id="rId13"/>
    </p:embeddedFont>
    <p:embeddedFont>
      <p:font typeface="微软雅黑" pitchFamily="34" charset="-122"/>
      <p:regular r:id="rId14"/>
      <p:bold r:id="rId15"/>
    </p:embeddedFont>
    <p:embeddedFont>
      <p:font typeface="华文仿宋" pitchFamily="2" charset="-122"/>
      <p:regular r:id="rId16"/>
    </p:embeddedFont>
    <p:embeddedFont>
      <p:font typeface="华文中宋" pitchFamily="2" charset="-122"/>
      <p:regular r:id="rId17"/>
    </p:embeddedFont>
  </p:embeddedFontLst>
  <p:defaultTextStyle>
    <a:defPPr>
      <a:defRPr lang="zh-CN"/>
    </a:defPPr>
    <a:lvl1pPr algn="l" rtl="0" fontAlgn="base">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45" autoAdjust="0"/>
    <p:restoredTop sz="94556" autoAdjust="0"/>
  </p:normalViewPr>
  <p:slideViewPr>
    <p:cSldViewPr>
      <p:cViewPr>
        <p:scale>
          <a:sx n="75" d="100"/>
          <a:sy n="75" d="100"/>
        </p:scale>
        <p:origin x="-468" y="-414"/>
      </p:cViewPr>
      <p:guideLst>
        <p:guide orient="horz" pos="1620"/>
        <p:guide pos="2886"/>
      </p:guideLst>
    </p:cSldViewPr>
  </p:slideViewPr>
  <p:notesTextViewPr>
    <p:cViewPr>
      <p:scale>
        <a:sx n="1" d="1"/>
        <a:sy n="1" d="1"/>
      </p:scale>
      <p:origin x="0" y="0"/>
    </p:cViewPr>
  </p:notesTextViewPr>
  <p:sorterViewPr showFormatting="0">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60688" cy="498475"/>
          </a:xfrm>
          <a:prstGeom prst="rect">
            <a:avLst/>
          </a:prstGeom>
        </p:spPr>
        <p:txBody>
          <a:bodyPr vert="horz" lIns="91440" tIns="45720" rIns="91440" bIns="45720" rtlCol="0"/>
          <a:lstStyle>
            <a:lvl1pPr algn="l" fontAlgn="auto">
              <a:buFont typeface="Arial" panose="020B0604020202020204" pitchFamily="34" charset="0"/>
              <a:buNone/>
              <a:defRPr sz="1200" noProof="1"/>
            </a:lvl1pPr>
          </a:lstStyle>
          <a:p>
            <a:pPr>
              <a:defRPr/>
            </a:pPr>
            <a:endParaRPr lang="zh-CN" altLang="en-US"/>
          </a:p>
        </p:txBody>
      </p:sp>
      <p:sp>
        <p:nvSpPr>
          <p:cNvPr id="3" name="日期占位符 2"/>
          <p:cNvSpPr>
            <a:spLocks noGrp="1"/>
          </p:cNvSpPr>
          <p:nvPr>
            <p:ph type="dt" idx="1"/>
          </p:nvPr>
        </p:nvSpPr>
        <p:spPr>
          <a:xfrm>
            <a:off x="3871913" y="0"/>
            <a:ext cx="2960687" cy="498475"/>
          </a:xfrm>
          <a:prstGeom prst="rect">
            <a:avLst/>
          </a:prstGeom>
        </p:spPr>
        <p:txBody>
          <a:bodyPr vert="horz" lIns="91440" tIns="45720" rIns="91440" bIns="45720" rtlCol="0"/>
          <a:lstStyle>
            <a:lvl1pPr algn="r" fontAlgn="auto">
              <a:buFont typeface="Arial" panose="020B0604020202020204" pitchFamily="34" charset="0"/>
              <a:buNone/>
              <a:defRPr sz="1200" noProof="1">
                <a:latin typeface="+mn-lt"/>
                <a:ea typeface="+mn-ea"/>
              </a:defRPr>
            </a:lvl1pPr>
          </a:lstStyle>
          <a:p>
            <a:pPr>
              <a:defRPr/>
            </a:pPr>
            <a:fld id="{0CDBE4D7-63AD-4ABA-89B0-0101617B61D8}" type="datetimeFigureOut">
              <a:rPr lang="zh-CN" altLang="en-US"/>
              <a:pPr>
                <a:defRPr/>
              </a:pPr>
              <a:t>2020/9/25</a:t>
            </a:fld>
            <a:endParaRPr lang="zh-CN" altLang="en-US"/>
          </a:p>
        </p:txBody>
      </p:sp>
      <p:sp>
        <p:nvSpPr>
          <p:cNvPr id="3076" name="幻灯片图像占位符 3"/>
          <p:cNvSpPr>
            <a:spLocks noGrp="1" noRot="1" noChangeAspect="1" noChangeArrowheads="1"/>
          </p:cNvSpPr>
          <p:nvPr>
            <p:ph type="sldImg" idx="4294967295"/>
          </p:nvPr>
        </p:nvSpPr>
        <p:spPr bwMode="auto">
          <a:xfrm>
            <a:off x="90488" y="747713"/>
            <a:ext cx="6653212" cy="3743325"/>
          </a:xfrm>
          <a:prstGeom prst="rect">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077" name="备注占位符 4"/>
          <p:cNvSpPr>
            <a:spLocks noGrp="1" noChangeArrowheads="1"/>
          </p:cNvSpPr>
          <p:nvPr>
            <p:ph type="body" sz="quarter" idx="4294967295"/>
          </p:nvPr>
        </p:nvSpPr>
        <p:spPr bwMode="auto">
          <a:xfrm>
            <a:off x="684213" y="4740275"/>
            <a:ext cx="5467350" cy="449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6" name="页脚占位符 5"/>
          <p:cNvSpPr>
            <a:spLocks noGrp="1"/>
          </p:cNvSpPr>
          <p:nvPr>
            <p:ph type="ftr" sz="quarter" idx="4"/>
          </p:nvPr>
        </p:nvSpPr>
        <p:spPr>
          <a:xfrm>
            <a:off x="0" y="9478963"/>
            <a:ext cx="2960688" cy="498475"/>
          </a:xfrm>
          <a:prstGeom prst="rect">
            <a:avLst/>
          </a:prstGeom>
        </p:spPr>
        <p:txBody>
          <a:bodyPr vert="horz" lIns="91440" tIns="45720" rIns="91440" bIns="45720" rtlCol="0" anchor="b"/>
          <a:lstStyle>
            <a:lvl1pPr algn="l" fontAlgn="auto">
              <a:buFont typeface="Arial" panose="020B0604020202020204" pitchFamily="34" charset="0"/>
              <a:buNone/>
              <a:defRPr sz="1200" noProof="1"/>
            </a:lvl1pPr>
          </a:lstStyle>
          <a:p>
            <a:pPr>
              <a:defRPr/>
            </a:pPr>
            <a:endParaRPr lang="zh-CN" altLang="en-US"/>
          </a:p>
        </p:txBody>
      </p:sp>
      <p:sp>
        <p:nvSpPr>
          <p:cNvPr id="7" name="灯片编号占位符 6"/>
          <p:cNvSpPr>
            <a:spLocks noGrp="1"/>
          </p:cNvSpPr>
          <p:nvPr>
            <p:ph type="sldNum" sz="quarter" idx="5"/>
          </p:nvPr>
        </p:nvSpPr>
        <p:spPr>
          <a:xfrm>
            <a:off x="3871913" y="9478963"/>
            <a:ext cx="2960687" cy="49847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D5B7A2F-3E0E-44C8-8D40-E1E07B165E8F}" type="slidenum">
              <a:rPr lang="zh-CN" altLang="en-US"/>
              <a:pPr/>
              <a:t>‹#›</a:t>
            </a:fld>
            <a:endParaRPr lang="zh-CN" altLang="en-US"/>
          </a:p>
        </p:txBody>
      </p:sp>
    </p:spTree>
    <p:extLst>
      <p:ext uri="{BB962C8B-B14F-4D97-AF65-F5344CB8AC3E}">
        <p14:creationId xmlns:p14="http://schemas.microsoft.com/office/powerpoint/2010/main" val="2350612010"/>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5365" algn="l" defTabSz="913765" rtl="0" eaLnBrk="1" latinLnBrk="0" hangingPunct="1">
      <a:defRPr sz="1200" kern="1200">
        <a:solidFill>
          <a:schemeClr val="tx1"/>
        </a:solidFill>
        <a:latin typeface="+mn-lt"/>
        <a:ea typeface="+mn-ea"/>
        <a:cs typeface="+mn-cs"/>
      </a:defRPr>
    </a:lvl6pPr>
    <a:lvl7pPr marL="2742565" algn="l" defTabSz="913765" rtl="0" eaLnBrk="1" latinLnBrk="0" hangingPunct="1">
      <a:defRPr sz="1200" kern="1200">
        <a:solidFill>
          <a:schemeClr val="tx1"/>
        </a:solidFill>
        <a:latin typeface="+mn-lt"/>
        <a:ea typeface="+mn-ea"/>
        <a:cs typeface="+mn-cs"/>
      </a:defRPr>
    </a:lvl7pPr>
    <a:lvl8pPr marL="3199765" algn="l" defTabSz="913765" rtl="0" eaLnBrk="1" latinLnBrk="0" hangingPunct="1">
      <a:defRPr sz="1200" kern="1200">
        <a:solidFill>
          <a:schemeClr val="tx1"/>
        </a:solidFill>
        <a:latin typeface="+mn-lt"/>
        <a:ea typeface="+mn-ea"/>
        <a:cs typeface="+mn-cs"/>
      </a:defRPr>
    </a:lvl8pPr>
    <a:lvl9pPr marL="3656965" algn="l" defTabSz="913765"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5"/>
            <a:ext cx="7772400" cy="1102519"/>
          </a:xfrm>
        </p:spPr>
        <p:txBody>
          <a:body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5365" indent="0" algn="ctr">
              <a:buNone/>
              <a:defRPr>
                <a:solidFill>
                  <a:schemeClr val="tx1">
                    <a:tint val="75000"/>
                  </a:schemeClr>
                </a:solidFill>
              </a:defRPr>
            </a:lvl6pPr>
            <a:lvl7pPr marL="2742565" indent="0" algn="ctr">
              <a:buNone/>
              <a:defRPr>
                <a:solidFill>
                  <a:schemeClr val="tx1">
                    <a:tint val="75000"/>
                  </a:schemeClr>
                </a:solidFill>
              </a:defRPr>
            </a:lvl7pPr>
            <a:lvl8pPr marL="3199765" indent="0" algn="ctr">
              <a:buNone/>
              <a:defRPr>
                <a:solidFill>
                  <a:schemeClr val="tx1">
                    <a:tint val="75000"/>
                  </a:schemeClr>
                </a:solidFill>
              </a:defRPr>
            </a:lvl8pPr>
            <a:lvl9pPr marL="3656965" indent="0" algn="ctr">
              <a:buNone/>
              <a:defRPr>
                <a:solidFill>
                  <a:schemeClr val="tx1">
                    <a:tint val="75000"/>
                  </a:schemeClr>
                </a:solidFill>
              </a:defRPr>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1E9B84DB-2A80-4453-B398-F56A4B2C31A7}" type="datetimeFigureOut">
              <a:rPr lang="zh-CN" altLang="en-US"/>
              <a:pPr>
                <a:defRPr/>
              </a:pPr>
              <a:t>2020/9/25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795F5C1C-7FDE-4DFC-80B8-671B8AD944F8}" type="slidenum">
              <a:rPr lang="zh-CN" altLang="en-US"/>
              <a:pPr/>
              <a:t>‹#›</a:t>
            </a:fld>
            <a:endParaRPr lang="zh-CN" altLang="en-US"/>
          </a:p>
        </p:txBody>
      </p:sp>
    </p:spTree>
    <p:extLst>
      <p:ext uri="{BB962C8B-B14F-4D97-AF65-F5344CB8AC3E}">
        <p14:creationId xmlns:p14="http://schemas.microsoft.com/office/powerpoint/2010/main" val="1345510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1E9B84DB-2A80-4453-B398-F56A4B2C31A7}" type="datetimeFigureOut">
              <a:rPr lang="zh-CN" altLang="en-US"/>
              <a:pPr>
                <a:defRPr/>
              </a:pPr>
              <a:t>2020/9/25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C9D1E633-05A3-472D-9AF0-EC507DE9EBD4}" type="slidenum">
              <a:rPr lang="zh-CN" altLang="en-US"/>
              <a:pPr/>
              <a:t>‹#›</a:t>
            </a:fld>
            <a:endParaRPr lang="zh-CN" altLang="en-US"/>
          </a:p>
        </p:txBody>
      </p:sp>
    </p:spTree>
    <p:extLst>
      <p:ext uri="{BB962C8B-B14F-4D97-AF65-F5344CB8AC3E}">
        <p14:creationId xmlns:p14="http://schemas.microsoft.com/office/powerpoint/2010/main" val="1533814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3"/>
            <a:ext cx="2057400" cy="3290888"/>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154783"/>
            <a:ext cx="6019800" cy="3290888"/>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1E9B84DB-2A80-4453-B398-F56A4B2C31A7}" type="datetimeFigureOut">
              <a:rPr lang="zh-CN" altLang="en-US"/>
              <a:pPr>
                <a:defRPr/>
              </a:pPr>
              <a:t>2020/9/25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3B78C23C-F64B-410D-8C1C-DF4E26F68171}" type="slidenum">
              <a:rPr lang="zh-CN" altLang="en-US"/>
              <a:pPr/>
              <a:t>‹#›</a:t>
            </a:fld>
            <a:endParaRPr lang="zh-CN" altLang="en-US"/>
          </a:p>
        </p:txBody>
      </p:sp>
    </p:spTree>
    <p:extLst>
      <p:ext uri="{BB962C8B-B14F-4D97-AF65-F5344CB8AC3E}">
        <p14:creationId xmlns:p14="http://schemas.microsoft.com/office/powerpoint/2010/main" val="3016096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bg bwMode="auto">
      <p:bgPr>
        <a:solidFill>
          <a:srgbClr val="FCFCFC"/>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E98D3468-4093-46FE-9D07-FC412D52BC2F}" type="datetimeFigureOut">
              <a:rPr lang="zh-CN" altLang="en-US"/>
              <a:pPr>
                <a:defRPr/>
              </a:pPr>
              <a:t>2020/9/25</a:t>
            </a:fld>
            <a:endParaRPr lang="zh-CN" altLang="en-US"/>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fld id="{FD19C020-7155-4C4A-B626-2B199A315930}" type="slidenum">
              <a:rPr lang="zh-CN" altLang="en-US"/>
              <a:pPr/>
              <a:t>‹#›</a:t>
            </a:fld>
            <a:endParaRPr lang="zh-CN" altLang="en-US"/>
          </a:p>
        </p:txBody>
      </p:sp>
    </p:spTree>
    <p:extLst>
      <p:ext uri="{BB962C8B-B14F-4D97-AF65-F5344CB8AC3E}">
        <p14:creationId xmlns:p14="http://schemas.microsoft.com/office/powerpoint/2010/main" val="3299544931"/>
      </p:ext>
    </p:extLst>
  </p:cSld>
  <p:clrMapOvr>
    <a:masterClrMapping/>
  </p:clrMapOvr>
  <p:transition spd="med" advClick="0" advTm="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1E9B84DB-2A80-4453-B398-F56A4B2C31A7}" type="datetimeFigureOut">
              <a:rPr lang="zh-CN" altLang="en-US"/>
              <a:pPr>
                <a:defRPr/>
              </a:pPr>
              <a:t>2020/9/25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029B9184-A4C6-4CEC-99BE-E243B32B7549}" type="slidenum">
              <a:rPr lang="zh-CN" altLang="en-US"/>
              <a:pPr/>
              <a:t>‹#›</a:t>
            </a:fld>
            <a:endParaRPr lang="zh-CN" altLang="en-US"/>
          </a:p>
        </p:txBody>
      </p:sp>
    </p:spTree>
    <p:extLst>
      <p:ext uri="{BB962C8B-B14F-4D97-AF65-F5344CB8AC3E}">
        <p14:creationId xmlns:p14="http://schemas.microsoft.com/office/powerpoint/2010/main" val="906047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5365" indent="0">
              <a:buNone/>
              <a:defRPr sz="1400">
                <a:solidFill>
                  <a:schemeClr val="tx1">
                    <a:tint val="75000"/>
                  </a:schemeClr>
                </a:solidFill>
              </a:defRPr>
            </a:lvl6pPr>
            <a:lvl7pPr marL="2742565" indent="0">
              <a:buNone/>
              <a:defRPr sz="1400">
                <a:solidFill>
                  <a:schemeClr val="tx1">
                    <a:tint val="75000"/>
                  </a:schemeClr>
                </a:solidFill>
              </a:defRPr>
            </a:lvl7pPr>
            <a:lvl8pPr marL="3199765" indent="0">
              <a:buNone/>
              <a:defRPr sz="1400">
                <a:solidFill>
                  <a:schemeClr val="tx1">
                    <a:tint val="75000"/>
                  </a:schemeClr>
                </a:solidFill>
              </a:defRPr>
            </a:lvl8pPr>
            <a:lvl9pPr marL="3656965" indent="0">
              <a:buNone/>
              <a:defRPr sz="1400">
                <a:solidFill>
                  <a:schemeClr val="tx1">
                    <a:tint val="75000"/>
                  </a:schemeClr>
                </a:solidFill>
              </a:defRPr>
            </a:lvl9pPr>
          </a:lstStyle>
          <a:p>
            <a:pPr lvl="0"/>
            <a:r>
              <a:rPr lang="zh-CN" altLang="en-US" noProof="1"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1E9B84DB-2A80-4453-B398-F56A4B2C31A7}" type="datetimeFigureOut">
              <a:rPr lang="zh-CN" altLang="en-US"/>
              <a:pPr>
                <a:defRPr/>
              </a:pPr>
              <a:t>2020/9/25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7B86F739-DB52-411A-B3DD-65BBEBF7E29A}" type="slidenum">
              <a:rPr lang="zh-CN" altLang="en-US"/>
              <a:pPr/>
              <a:t>‹#›</a:t>
            </a:fld>
            <a:endParaRPr lang="zh-CN" altLang="en-US"/>
          </a:p>
        </p:txBody>
      </p:sp>
    </p:spTree>
    <p:extLst>
      <p:ext uri="{BB962C8B-B14F-4D97-AF65-F5344CB8AC3E}">
        <p14:creationId xmlns:p14="http://schemas.microsoft.com/office/powerpoint/2010/main" val="2311626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3"/>
          <p:cNvSpPr>
            <a:spLocks noGrp="1"/>
          </p:cNvSpPr>
          <p:nvPr>
            <p:ph type="dt" sz="half" idx="10"/>
          </p:nvPr>
        </p:nvSpPr>
        <p:spPr/>
        <p:txBody>
          <a:bodyPr/>
          <a:lstStyle>
            <a:lvl1pPr>
              <a:defRPr/>
            </a:lvl1pPr>
          </a:lstStyle>
          <a:p>
            <a:pPr>
              <a:defRPr/>
            </a:pPr>
            <a:fld id="{1E9B84DB-2A80-4453-B398-F56A4B2C31A7}" type="datetimeFigureOut">
              <a:rPr lang="zh-CN" altLang="en-US"/>
              <a:pPr>
                <a:defRPr/>
              </a:pPr>
              <a:t>2020/9/25</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19420A36-79A9-4901-907C-B5E7020AB868}" type="slidenum">
              <a:rPr lang="zh-CN" altLang="en-US"/>
              <a:pPr/>
              <a:t>‹#›</a:t>
            </a:fld>
            <a:endParaRPr lang="zh-CN" altLang="en-US"/>
          </a:p>
        </p:txBody>
      </p:sp>
    </p:spTree>
    <p:extLst>
      <p:ext uri="{BB962C8B-B14F-4D97-AF65-F5344CB8AC3E}">
        <p14:creationId xmlns:p14="http://schemas.microsoft.com/office/powerpoint/2010/main" val="2306345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noProof="1"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45032"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noProof="1" smtClean="0"/>
              <a:t>单击此处编辑母版文本样式</a:t>
            </a:r>
          </a:p>
        </p:txBody>
      </p:sp>
      <p:sp>
        <p:nvSpPr>
          <p:cNvPr id="6" name="内容占位符 5"/>
          <p:cNvSpPr>
            <a:spLocks noGrp="1"/>
          </p:cNvSpPr>
          <p:nvPr>
            <p:ph sz="quarter" idx="4"/>
          </p:nvPr>
        </p:nvSpPr>
        <p:spPr>
          <a:xfrm>
            <a:off x="4645032"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3"/>
          <p:cNvSpPr>
            <a:spLocks noGrp="1"/>
          </p:cNvSpPr>
          <p:nvPr>
            <p:ph type="dt" sz="half" idx="10"/>
          </p:nvPr>
        </p:nvSpPr>
        <p:spPr/>
        <p:txBody>
          <a:bodyPr/>
          <a:lstStyle>
            <a:lvl1pPr>
              <a:defRPr/>
            </a:lvl1pPr>
          </a:lstStyle>
          <a:p>
            <a:pPr>
              <a:defRPr/>
            </a:pPr>
            <a:fld id="{1E9B84DB-2A80-4453-B398-F56A4B2C31A7}" type="datetimeFigureOut">
              <a:rPr lang="zh-CN" altLang="en-US"/>
              <a:pPr>
                <a:defRPr/>
              </a:pPr>
              <a:t>2020/9/25</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fld id="{4C14F90F-B287-4E32-9719-4A8860744A70}" type="slidenum">
              <a:rPr lang="zh-CN" altLang="en-US"/>
              <a:pPr/>
              <a:t>‹#›</a:t>
            </a:fld>
            <a:endParaRPr lang="zh-CN" altLang="en-US"/>
          </a:p>
        </p:txBody>
      </p:sp>
    </p:spTree>
    <p:extLst>
      <p:ext uri="{BB962C8B-B14F-4D97-AF65-F5344CB8AC3E}">
        <p14:creationId xmlns:p14="http://schemas.microsoft.com/office/powerpoint/2010/main" val="2204661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pPr>
              <a:defRPr/>
            </a:pPr>
            <a:fld id="{1E9B84DB-2A80-4453-B398-F56A4B2C31A7}" type="datetimeFigureOut">
              <a:rPr lang="zh-CN" altLang="en-US"/>
              <a:pPr>
                <a:defRPr/>
              </a:pPr>
              <a:t>2020/9/25</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fld id="{A99FE247-6581-4A95-8CA5-E52EFE99D2F5}" type="slidenum">
              <a:rPr lang="zh-CN" altLang="en-US"/>
              <a:pPr/>
              <a:t>‹#›</a:t>
            </a:fld>
            <a:endParaRPr lang="zh-CN" altLang="en-US"/>
          </a:p>
        </p:txBody>
      </p:sp>
    </p:spTree>
    <p:extLst>
      <p:ext uri="{BB962C8B-B14F-4D97-AF65-F5344CB8AC3E}">
        <p14:creationId xmlns:p14="http://schemas.microsoft.com/office/powerpoint/2010/main" val="568273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1E9B84DB-2A80-4453-B398-F56A4B2C31A7}" type="datetimeFigureOut">
              <a:rPr lang="zh-CN" altLang="en-US"/>
              <a:pPr>
                <a:defRPr/>
              </a:pPr>
              <a:t>2020/9/25</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4ADAFC5C-6EC1-4EBE-B7D3-81F4E8AE5523}" type="slidenum">
              <a:rPr lang="zh-CN" altLang="en-US"/>
              <a:pPr/>
              <a:t>‹#›</a:t>
            </a:fld>
            <a:endParaRPr lang="zh-CN" altLang="en-US"/>
          </a:p>
        </p:txBody>
      </p:sp>
    </p:spTree>
    <p:extLst>
      <p:ext uri="{BB962C8B-B14F-4D97-AF65-F5344CB8AC3E}">
        <p14:creationId xmlns:p14="http://schemas.microsoft.com/office/powerpoint/2010/main" val="1297908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7"/>
            <a:ext cx="3008313" cy="871538"/>
          </a:xfrm>
        </p:spPr>
        <p:txBody>
          <a:bodyPr anchor="b"/>
          <a:lstStyle>
            <a:lvl1pPr algn="l">
              <a:defRPr sz="20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575050" y="204794"/>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457202"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5365" indent="0">
              <a:buNone/>
              <a:defRPr sz="900"/>
            </a:lvl6pPr>
            <a:lvl7pPr marL="2742565" indent="0">
              <a:buNone/>
              <a:defRPr sz="900"/>
            </a:lvl7pPr>
            <a:lvl8pPr marL="3199765" indent="0">
              <a:buNone/>
              <a:defRPr sz="900"/>
            </a:lvl8pPr>
            <a:lvl9pPr marL="3656965" indent="0">
              <a:buNone/>
              <a:defRPr sz="900"/>
            </a:lvl9pPr>
          </a:lstStyle>
          <a:p>
            <a:pPr lvl="0"/>
            <a:r>
              <a:rPr lang="zh-CN" altLang="en-US" noProof="1"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1E9B84DB-2A80-4453-B398-F56A4B2C31A7}" type="datetimeFigureOut">
              <a:rPr lang="zh-CN" altLang="en-US"/>
              <a:pPr>
                <a:defRPr/>
              </a:pPr>
              <a:t>2020/9/25</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8683417C-6FD5-4B2D-93FF-4D282FE72A3F}" type="slidenum">
              <a:rPr lang="zh-CN" altLang="en-US"/>
              <a:pPr/>
              <a:t>‹#›</a:t>
            </a:fld>
            <a:endParaRPr lang="zh-CN" altLang="en-US"/>
          </a:p>
        </p:txBody>
      </p:sp>
    </p:spTree>
    <p:extLst>
      <p:ext uri="{BB962C8B-B14F-4D97-AF65-F5344CB8AC3E}">
        <p14:creationId xmlns:p14="http://schemas.microsoft.com/office/powerpoint/2010/main" val="3990047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054"/>
          </a:xfrm>
        </p:spPr>
        <p:txBody>
          <a:bodyPr anchor="b"/>
          <a:lstStyle>
            <a:lvl1pPr algn="l">
              <a:defRPr sz="20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5365" indent="0">
              <a:buNone/>
              <a:defRPr sz="2000"/>
            </a:lvl6pPr>
            <a:lvl7pPr marL="2742565" indent="0">
              <a:buNone/>
              <a:defRPr sz="2000"/>
            </a:lvl7pPr>
            <a:lvl8pPr marL="3199765" indent="0">
              <a:buNone/>
              <a:defRPr sz="2000"/>
            </a:lvl8pPr>
            <a:lvl9pPr marL="3656965" indent="0">
              <a:buNone/>
              <a:defRPr sz="2000"/>
            </a:lvl9pPr>
          </a:lstStyle>
          <a:p>
            <a:pPr lvl="0"/>
            <a:r>
              <a:rPr lang="zh-CN" altLang="en-US" noProof="1" smtClean="0"/>
              <a:t>单击图标添加图片</a:t>
            </a:r>
            <a:endParaRPr lang="zh-CN" altLang="en-US" noProof="1"/>
          </a:p>
        </p:txBody>
      </p:sp>
      <p:sp>
        <p:nvSpPr>
          <p:cNvPr id="4" name="文本占位符 3"/>
          <p:cNvSpPr>
            <a:spLocks noGrp="1"/>
          </p:cNvSpPr>
          <p:nvPr>
            <p:ph type="body" sz="half" idx="2"/>
          </p:nvPr>
        </p:nvSpPr>
        <p:spPr>
          <a:xfrm>
            <a:off x="1792288" y="4025509"/>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5365" indent="0">
              <a:buNone/>
              <a:defRPr sz="900"/>
            </a:lvl6pPr>
            <a:lvl7pPr marL="2742565" indent="0">
              <a:buNone/>
              <a:defRPr sz="900"/>
            </a:lvl7pPr>
            <a:lvl8pPr marL="3199765" indent="0">
              <a:buNone/>
              <a:defRPr sz="900"/>
            </a:lvl8pPr>
            <a:lvl9pPr marL="3656965" indent="0">
              <a:buNone/>
              <a:defRPr sz="900"/>
            </a:lvl9pPr>
          </a:lstStyle>
          <a:p>
            <a:pPr lvl="0"/>
            <a:r>
              <a:rPr lang="zh-CN" altLang="en-US" noProof="1"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1E9B84DB-2A80-4453-B398-F56A4B2C31A7}" type="datetimeFigureOut">
              <a:rPr lang="zh-CN" altLang="en-US"/>
              <a:pPr>
                <a:defRPr/>
              </a:pPr>
              <a:t>2020/9/25</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5E73F61F-F883-4188-9B98-EEE7466423BF}" type="slidenum">
              <a:rPr lang="zh-CN" altLang="en-US"/>
              <a:pPr/>
              <a:t>‹#›</a:t>
            </a:fld>
            <a:endParaRPr lang="zh-CN" altLang="en-US"/>
          </a:p>
        </p:txBody>
      </p:sp>
    </p:spTree>
    <p:extLst>
      <p:ext uri="{BB962C8B-B14F-4D97-AF65-F5344CB8AC3E}">
        <p14:creationId xmlns:p14="http://schemas.microsoft.com/office/powerpoint/2010/main" val="2604398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noChangeArrowheads="1"/>
          </p:cNvSpPr>
          <p:nvPr>
            <p:ph type="body" idx="4294967295"/>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4767263"/>
            <a:ext cx="2133600" cy="274637"/>
          </a:xfrm>
          <a:prstGeom prst="rect">
            <a:avLst/>
          </a:prstGeom>
        </p:spPr>
        <p:txBody>
          <a:bodyPr vert="horz" lIns="91428" tIns="45714" rIns="91428" bIns="45714" rtlCol="0" anchor="ctr"/>
          <a:lstStyle>
            <a:lvl1pPr algn="l" fontAlgn="auto">
              <a:buFont typeface="Arial" panose="020B0604020202020204" pitchFamily="34" charset="0"/>
              <a:buNone/>
              <a:defRPr sz="1200" noProof="1">
                <a:solidFill>
                  <a:schemeClr val="tx1">
                    <a:tint val="75000"/>
                  </a:schemeClr>
                </a:solidFill>
                <a:latin typeface="+mn-lt"/>
                <a:ea typeface="+mn-ea"/>
              </a:defRPr>
            </a:lvl1pPr>
          </a:lstStyle>
          <a:p>
            <a:pPr>
              <a:defRPr/>
            </a:pPr>
            <a:fld id="{1E9B84DB-2A80-4453-B398-F56A4B2C31A7}" type="datetimeFigureOut">
              <a:rPr lang="zh-CN" altLang="en-US"/>
              <a:pPr>
                <a:defRPr/>
              </a:pPr>
              <a:t>2020/9/25</a:t>
            </a:fld>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28" tIns="45714" rIns="91428" bIns="45714" rtlCol="0" anchor="ctr"/>
          <a:lstStyle>
            <a:lvl1pPr algn="ctr" fontAlgn="auto">
              <a:buFont typeface="Arial" panose="020B0604020202020204" pitchFamily="34" charset="0"/>
              <a:buNone/>
              <a:defRPr sz="1200" noProof="1">
                <a:solidFill>
                  <a:schemeClr val="tx1">
                    <a:tint val="75000"/>
                  </a:schemeClr>
                </a:solidFill>
              </a:defRPr>
            </a:lvl1pPr>
          </a:lstStyle>
          <a:p>
            <a:pPr>
              <a:defRPr/>
            </a:pPr>
            <a:endParaRPr lang="zh-CN" altLang="en-US"/>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wrap="square" lIns="91428" tIns="45714" rIns="91428" bIns="45714" numCol="1" anchor="ctr" anchorCtr="0" compatLnSpc="1">
            <a:prstTxWarp prst="textNoShape">
              <a:avLst/>
            </a:prstTxWarp>
          </a:bodyPr>
          <a:lstStyle>
            <a:lvl1pPr algn="r">
              <a:defRPr sz="1200">
                <a:solidFill>
                  <a:srgbClr val="898989"/>
                </a:solidFill>
              </a:defRPr>
            </a:lvl1pPr>
          </a:lstStyle>
          <a:p>
            <a:fld id="{B0DCB8F0-A4E6-4FF6-A4FF-4CDCEF983CF7}"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72" r:id="rId1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1355293" y="1059582"/>
            <a:ext cx="6417142" cy="923330"/>
          </a:xfrm>
          <a:prstGeom prst="rect">
            <a:avLst/>
          </a:prstGeom>
        </p:spPr>
        <p:txBody>
          <a:bodyPr wrap="none" lIns="91428" tIns="45714" rIns="91428" bIns="45714">
            <a:spAutoFit/>
          </a:bodyPr>
          <a:lstStyle/>
          <a:p>
            <a:pPr algn="ctr" fontAlgn="auto">
              <a:defRPr/>
            </a:pPr>
            <a:r>
              <a:rPr lang="zh-TW" altLang="en-US" sz="5400" b="1" cap="all" noProof="1">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dobe 繁黑體 Std B" pitchFamily="34" charset="-128"/>
                <a:ea typeface="Adobe 繁黑體 Std B" pitchFamily="34" charset="-128"/>
              </a:rPr>
              <a:t>陽光能源集團電子報</a:t>
            </a:r>
            <a:endParaRPr lang="zh-TW" altLang="en-US" sz="5400" b="1" cap="all" noProof="1">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dobe 繁黑體 Std B" pitchFamily="34" charset="-128"/>
              <a:ea typeface="Adobe 繁黑體 Std B" pitchFamily="34" charset="-128"/>
            </a:endParaRPr>
          </a:p>
        </p:txBody>
      </p:sp>
      <p:sp>
        <p:nvSpPr>
          <p:cNvPr id="9" name="矩形 8"/>
          <p:cNvSpPr/>
          <p:nvPr/>
        </p:nvSpPr>
        <p:spPr>
          <a:xfrm>
            <a:off x="5057210" y="4299941"/>
            <a:ext cx="4065270" cy="645160"/>
          </a:xfrm>
          <a:prstGeom prst="rect">
            <a:avLst/>
          </a:prstGeom>
          <a:noFill/>
        </p:spPr>
        <p:txBody>
          <a:bodyPr wrap="none">
            <a:spAutoFit/>
          </a:bodyPr>
          <a:lstStyle/>
          <a:p>
            <a:pPr algn="ctr"/>
            <a:r>
              <a:rPr lang="en-US" altLang="zh-CN" sz="3600" b="1" noProof="1">
                <a:ln w="17780" cmpd="sng">
                  <a:solidFill>
                    <a:schemeClr val="accent1">
                      <a:tint val="3000"/>
                    </a:schemeClr>
                  </a:solidFill>
                  <a:prstDash val="solid"/>
                  <a:miter lim="800000"/>
                </a:ln>
                <a:solidFill>
                  <a:schemeClr val="accent1">
                    <a:lumMod val="75000"/>
                  </a:schemeClr>
                </a:solidFill>
                <a:effectLst>
                  <a:outerShdw blurRad="55000" dist="50800" dir="5400000" algn="tl">
                    <a:srgbClr val="000000">
                      <a:alpha val="33000"/>
                    </a:srgbClr>
                  </a:outerShdw>
                </a:effectLst>
                <a:latin typeface="华文中宋" panose="02010600040101010101" pitchFamily="2" charset="-122"/>
                <a:ea typeface="华文中宋" panose="02010600040101010101" pitchFamily="2" charset="-122"/>
              </a:rPr>
              <a:t>2020</a:t>
            </a:r>
            <a:r>
              <a:rPr lang="zh-CN" altLang="en-US" sz="3600" b="1" noProof="1">
                <a:ln w="17780" cmpd="sng">
                  <a:solidFill>
                    <a:schemeClr val="accent1">
                      <a:tint val="3000"/>
                    </a:schemeClr>
                  </a:solidFill>
                  <a:prstDash val="solid"/>
                  <a:miter lim="800000"/>
                </a:ln>
                <a:solidFill>
                  <a:schemeClr val="accent1">
                    <a:lumMod val="75000"/>
                  </a:schemeClr>
                </a:solidFill>
                <a:effectLst>
                  <a:outerShdw blurRad="55000" dist="50800" dir="5400000" algn="tl">
                    <a:srgbClr val="000000">
                      <a:alpha val="33000"/>
                    </a:srgbClr>
                  </a:outerShdw>
                </a:effectLst>
                <a:latin typeface="华文中宋" panose="02010600040101010101" pitchFamily="2" charset="-122"/>
                <a:ea typeface="华文中宋" panose="02010600040101010101" pitchFamily="2" charset="-122"/>
              </a:rPr>
              <a:t>年第三十二期</a:t>
            </a:r>
            <a:endParaRPr lang="zh-CN" altLang="en-US" sz="3600" b="1" noProof="1">
              <a:ln w="17780" cmpd="sng">
                <a:solidFill>
                  <a:schemeClr val="accent1">
                    <a:tint val="3000"/>
                  </a:schemeClr>
                </a:solidFill>
                <a:prstDash val="solid"/>
                <a:miter lim="800000"/>
              </a:ln>
              <a:solidFill>
                <a:schemeClr val="accent1">
                  <a:lumMod val="75000"/>
                </a:schemeClr>
              </a:solidFill>
              <a:effectLst>
                <a:outerShdw blurRad="55000" dist="50800" dir="5400000" algn="tl">
                  <a:srgbClr val="000000">
                    <a:alpha val="33000"/>
                  </a:srgbClr>
                </a:outerShdw>
              </a:effectLst>
              <a:latin typeface="华文中宋" panose="02010600040101010101" pitchFamily="2" charset="-122"/>
              <a:ea typeface="华文中宋" panose="02010600040101010101" pitchFamily="2" charset="-122"/>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6850"/>
            <a:ext cx="1403350"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图片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15875"/>
            <a:ext cx="9121775" cy="517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6005830" y="3302635"/>
            <a:ext cx="2661285" cy="369332"/>
          </a:xfrm>
          <a:prstGeom prst="rect">
            <a:avLst/>
          </a:prstGeom>
          <a:noFill/>
          <a:ln>
            <a:noFill/>
          </a:ln>
        </p:spPr>
        <p:txBody>
          <a:bodyPr>
            <a:spAutoFit/>
          </a:bodyPr>
          <a:lstStyle/>
          <a:p>
            <a:pPr>
              <a:defRPr/>
            </a:pPr>
            <a:r>
              <a:rPr lang="zh-CN" altLang="en-US" b="1" noProof="1">
                <a:solidFill>
                  <a:schemeClr val="accent1">
                    <a:lumMod val="50000"/>
                  </a:schemeClr>
                </a:solidFill>
                <a:effectLst>
                  <a:outerShdw blurRad="38100" dist="38100" dir="2700000" algn="tl">
                    <a:srgbClr val="000000">
                      <a:alpha val="43137"/>
                    </a:srgbClr>
                  </a:outerShdw>
                  <a:reflection blurRad="6350" stA="53000" endA="300" endPos="35500" dir="5400000" sy="-90000" algn="bl" rotWithShape="0"/>
                </a:effectLst>
              </a:rPr>
              <a:t>溫暖的</a:t>
            </a:r>
            <a:r>
              <a:rPr lang="zh-CN" altLang="en-US" b="1" noProof="1">
                <a:solidFill>
                  <a:schemeClr val="accent1">
                    <a:lumMod val="50000"/>
                  </a:schemeClr>
                </a:solidFill>
                <a:effectLst>
                  <a:outerShdw blurRad="38100" dist="38100" dir="2700000" algn="tl">
                    <a:srgbClr val="000000">
                      <a:alpha val="43137"/>
                    </a:srgbClr>
                  </a:outerShdw>
                  <a:reflection blurRad="6350" stA="53000" endA="300" endPos="35500" dir="5400000" sy="-90000" algn="bl" rotWithShape="0"/>
                </a:effectLst>
              </a:rPr>
              <a:t>我</a:t>
            </a:r>
            <a:r>
              <a:rPr lang="zh-CN" altLang="en-US" b="1" noProof="1" smtClean="0">
                <a:solidFill>
                  <a:schemeClr val="accent1">
                    <a:lumMod val="50000"/>
                  </a:schemeClr>
                </a:solidFill>
                <a:effectLst>
                  <a:outerShdw blurRad="38100" dist="38100" dir="2700000" algn="tl">
                    <a:srgbClr val="000000">
                      <a:alpha val="43137"/>
                    </a:srgbClr>
                  </a:outerShdw>
                  <a:reflection blurRad="6350" stA="53000" endA="300" endPos="35500" dir="5400000" sy="-90000" algn="bl" rotWithShape="0"/>
                </a:effectLst>
              </a:rPr>
              <a:t>們   </a:t>
            </a:r>
            <a:r>
              <a:rPr lang="en-US" altLang="zh-CN" b="1" noProof="1" smtClean="0">
                <a:solidFill>
                  <a:schemeClr val="accent1">
                    <a:lumMod val="50000"/>
                  </a:schemeClr>
                </a:solidFill>
                <a:effectLst>
                  <a:outerShdw blurRad="38100" dist="38100" dir="2700000" algn="tl">
                    <a:srgbClr val="000000">
                      <a:alpha val="43137"/>
                    </a:srgbClr>
                  </a:outerShdw>
                  <a:reflection blurRad="6350" stA="53000" endA="300" endPos="35500" dir="5400000" sy="-90000" algn="bl" rotWithShape="0"/>
                </a:effectLst>
              </a:rPr>
              <a:t>——    </a:t>
            </a:r>
            <a:r>
              <a:rPr lang="en-US" altLang="zh-CN" b="1" noProof="1">
                <a:solidFill>
                  <a:schemeClr val="accent1">
                    <a:lumMod val="50000"/>
                  </a:schemeClr>
                </a:solidFill>
                <a:effectLst>
                  <a:outerShdw blurRad="38100" dist="38100" dir="2700000" algn="tl">
                    <a:srgbClr val="000000">
                      <a:alpha val="43137"/>
                    </a:srgbClr>
                  </a:outerShdw>
                  <a:reflection blurRad="6350" stA="53000" endA="300" endPos="35500" dir="5400000" sy="-90000" algn="bl" rotWithShape="0"/>
                </a:effectLst>
              </a:rPr>
              <a:t>03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图片 3" descr="view_副本"/>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62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文本框 99"/>
          <p:cNvSpPr txBox="1"/>
          <p:nvPr/>
        </p:nvSpPr>
        <p:spPr>
          <a:xfrm>
            <a:off x="2082165" y="66675"/>
            <a:ext cx="6969760" cy="4021101"/>
          </a:xfrm>
          <a:prstGeom prst="rect">
            <a:avLst/>
          </a:prstGeom>
          <a:noFill/>
          <a:ln w="9525">
            <a:noFill/>
          </a:ln>
        </p:spPr>
        <p:txBody>
          <a:bodyPr>
            <a:spAutoFit/>
          </a:bodyPr>
          <a:lstStyle/>
          <a:p>
            <a:pPr indent="457835">
              <a:lnSpc>
                <a:spcPct val="150000"/>
              </a:lnSpc>
            </a:pPr>
            <a:r>
              <a:rPr lang="en-US" altLang="zh-CN" b="1" noProof="1" smtClean="0">
                <a:solidFill>
                  <a:srgbClr val="333333"/>
                </a:solidFill>
              </a:rPr>
              <a:t>                                      </a:t>
            </a:r>
            <a:r>
              <a:rPr lang="zh-CN" altLang="en-US" sz="2400" b="1" noProof="1" smtClean="0">
                <a:gradFill>
                  <a:gsLst>
                    <a:gs pos="0">
                      <a:srgbClr val="FE4444"/>
                    </a:gs>
                    <a:gs pos="100000">
                      <a:srgbClr val="832B2B"/>
                    </a:gs>
                  </a:gsLst>
                  <a:lin scaled="0"/>
                </a:gradFill>
                <a:effectLst>
                  <a:outerShdw blurRad="38100" dist="38100" dir="2700000" algn="tl">
                    <a:srgbClr val="000000">
                      <a:alpha val="43137"/>
                    </a:srgbClr>
                  </a:outerShdw>
                </a:effectLst>
              </a:rPr>
              <a:t>溫暖的我們</a:t>
            </a:r>
            <a:endParaRPr lang="zh-CN" sz="2400" b="1" noProof="1" smtClean="0">
              <a:gradFill>
                <a:gsLst>
                  <a:gs pos="0">
                    <a:srgbClr val="FE4444"/>
                  </a:gs>
                  <a:gs pos="100000">
                    <a:srgbClr val="832B2B"/>
                  </a:gs>
                </a:gsLst>
                <a:lin scaled="0"/>
              </a:gradFill>
              <a:effectLst>
                <a:outerShdw blurRad="38100" dist="38100" dir="2700000" algn="tl">
                  <a:srgbClr val="000000">
                    <a:alpha val="43137"/>
                  </a:srgbClr>
                </a:outerShdw>
              </a:effectLst>
            </a:endParaRPr>
          </a:p>
          <a:p>
            <a:pPr indent="457835">
              <a:lnSpc>
                <a:spcPct val="70000"/>
              </a:lnSpc>
              <a:spcBef>
                <a:spcPts val="0"/>
              </a:spcBef>
              <a:spcAft>
                <a:spcPts val="0"/>
              </a:spcAft>
            </a:pPr>
            <a:endParaRPr lang="zh-CN" sz="2400" b="1" noProof="1">
              <a:gradFill>
                <a:gsLst>
                  <a:gs pos="0">
                    <a:srgbClr val="FE4444"/>
                  </a:gs>
                  <a:gs pos="100000">
                    <a:srgbClr val="832B2B"/>
                  </a:gs>
                </a:gsLst>
                <a:lin scaled="0"/>
              </a:gradFill>
              <a:effectLst>
                <a:outerShdw blurRad="38100" dist="38100" dir="2700000" algn="tl">
                  <a:srgbClr val="000000">
                    <a:alpha val="43137"/>
                  </a:srgbClr>
                </a:outerShdw>
              </a:effectLst>
            </a:endParaRPr>
          </a:p>
          <a:p>
            <a:pPr indent="457835">
              <a:lnSpc>
                <a:spcPct val="150000"/>
              </a:lnSpc>
            </a:pPr>
            <a:r>
              <a:rPr lang="en-US" altLang="zh-TW" sz="1500" b="1" noProof="1" smtClean="0">
                <a:solidFill>
                  <a:srgbClr val="333333"/>
                </a:solidFill>
                <a:latin typeface="华文仿宋" panose="02010600040101010101" charset="-122"/>
                <a:ea typeface="华文仿宋" panose="02010600040101010101" charset="-122"/>
                <a:cs typeface="华文仿宋" panose="02010600040101010101" charset="-122"/>
              </a:rPr>
              <a:t>9</a:t>
            </a:r>
            <a:r>
              <a:rPr lang="zh-TW" altLang="en-US" sz="1500" b="1" noProof="1" smtClean="0">
                <a:solidFill>
                  <a:srgbClr val="333333"/>
                </a:solidFill>
                <a:latin typeface="华文仿宋" panose="02010600040101010101" charset="-122"/>
                <a:ea typeface="华文仿宋" panose="02010600040101010101" charset="-122"/>
                <a:cs typeface="华文仿宋" panose="02010600040101010101" charset="-122"/>
              </a:rPr>
              <a:t>月</a:t>
            </a:r>
            <a:r>
              <a:rPr lang="en-US" altLang="zh-TW" sz="1500" b="1" noProof="1" smtClean="0">
                <a:solidFill>
                  <a:srgbClr val="333333"/>
                </a:solidFill>
                <a:latin typeface="华文仿宋" panose="02010600040101010101" charset="-122"/>
                <a:ea typeface="华文仿宋" panose="02010600040101010101" charset="-122"/>
                <a:cs typeface="华文仿宋" panose="02010600040101010101" charset="-122"/>
              </a:rPr>
              <a:t>4</a:t>
            </a:r>
            <a:r>
              <a:rPr lang="zh-TW" altLang="en-US" sz="1500" b="1" noProof="1" smtClean="0">
                <a:solidFill>
                  <a:srgbClr val="333333"/>
                </a:solidFill>
                <a:latin typeface="华文仿宋" panose="02010600040101010101" charset="-122"/>
                <a:ea typeface="华文仿宋" panose="02010600040101010101" charset="-122"/>
                <a:cs typeface="华文仿宋" panose="02010600040101010101" charset="-122"/>
              </a:rPr>
              <a:t>日，由中華慈善會主辦的“匯大愛共克疫情 集善行決勝小康”</a:t>
            </a:r>
            <a:r>
              <a:rPr lang="en-US" altLang="zh-TW" sz="1500" b="1" noProof="1" smtClean="0">
                <a:solidFill>
                  <a:srgbClr val="333333"/>
                </a:solidFill>
                <a:latin typeface="华文仿宋" panose="02010600040101010101" charset="-122"/>
                <a:ea typeface="华文仿宋" panose="02010600040101010101" charset="-122"/>
                <a:cs typeface="华文仿宋" panose="02010600040101010101" charset="-122"/>
              </a:rPr>
              <a:t>——</a:t>
            </a:r>
            <a:r>
              <a:rPr lang="zh-TW" altLang="en-US" sz="1500" b="1" noProof="1" smtClean="0">
                <a:solidFill>
                  <a:srgbClr val="333333"/>
                </a:solidFill>
                <a:latin typeface="华文仿宋" panose="02010600040101010101" charset="-122"/>
                <a:ea typeface="华文仿宋" panose="02010600040101010101" charset="-122"/>
                <a:cs typeface="华文仿宋" panose="02010600040101010101" charset="-122"/>
              </a:rPr>
              <a:t>慶祝第五個“中華慈善日”活動在鄭州舉行。中華慈善總會為在近年來在慈善愛心事業，特別是新冠疫情期間做出突出貢獻的愛心企業和愛心企業家授牌，我公司榮獲“全國慈善會愛心企業”稱號</a:t>
            </a:r>
            <a:r>
              <a:rPr lang="en-US" altLang="zh-TW" sz="1500" b="1" noProof="1" smtClean="0">
                <a:solidFill>
                  <a:srgbClr val="333333"/>
                </a:solidFill>
                <a:latin typeface="华文仿宋" panose="02010600040101010101" charset="-122"/>
                <a:ea typeface="华文仿宋" panose="02010600040101010101" charset="-122"/>
                <a:cs typeface="华文仿宋" panose="02010600040101010101" charset="-122"/>
              </a:rPr>
              <a:t>!</a:t>
            </a:r>
            <a:endParaRPr lang="en-US" altLang="zh-TW" sz="1500" b="1" noProof="1">
              <a:solidFill>
                <a:srgbClr val="333333"/>
              </a:solidFill>
              <a:latin typeface="华文仿宋" panose="02010600040101010101" charset="-122"/>
              <a:ea typeface="华文仿宋" panose="02010600040101010101" charset="-122"/>
              <a:cs typeface="华文仿宋" panose="02010600040101010101" charset="-122"/>
            </a:endParaRPr>
          </a:p>
          <a:p>
            <a:pPr indent="457835">
              <a:lnSpc>
                <a:spcPct val="150000"/>
              </a:lnSpc>
            </a:pPr>
            <a:r>
              <a:rPr lang="zh-TW" altLang="en-US" sz="1500" b="1" noProof="1" smtClean="0">
                <a:solidFill>
                  <a:schemeClr val="accent5">
                    <a:lumMod val="75000"/>
                  </a:schemeClr>
                </a:solidFill>
                <a:latin typeface="Adobe 繁黑體 Std B" pitchFamily="34" charset="-128"/>
                <a:ea typeface="Adobe 繁黑體 Std B" pitchFamily="34" charset="-128"/>
                <a:cs typeface="华文琥珀" panose="02010800040101010101" charset="-122"/>
              </a:rPr>
              <a:t>投身疫情防控  匯大愛顯擔當</a:t>
            </a:r>
            <a:endParaRPr lang="en-US" altLang="zh-TW" sz="1500" b="1" noProof="1" smtClean="0">
              <a:solidFill>
                <a:schemeClr val="accent5">
                  <a:lumMod val="75000"/>
                </a:schemeClr>
              </a:solidFill>
              <a:latin typeface="Adobe 繁黑體 Std B" pitchFamily="34" charset="-128"/>
              <a:ea typeface="Adobe 繁黑體 Std B" pitchFamily="34" charset="-128"/>
              <a:cs typeface="华文琥珀" panose="02010800040101010101" charset="-122"/>
            </a:endParaRPr>
          </a:p>
          <a:p>
            <a:pPr indent="457835">
              <a:lnSpc>
                <a:spcPct val="150000"/>
              </a:lnSpc>
            </a:pPr>
            <a:r>
              <a:rPr lang="zh-TW" altLang="en-US" sz="1500" b="1" noProof="1" smtClean="0">
                <a:solidFill>
                  <a:srgbClr val="333333"/>
                </a:solidFill>
                <a:latin typeface="华文仿宋" panose="02010600040101010101" charset="-122"/>
                <a:ea typeface="华文仿宋" panose="02010600040101010101" charset="-122"/>
                <a:cs typeface="华文仿宋" panose="02010600040101010101" charset="-122"/>
              </a:rPr>
              <a:t>今年年初，在抗擊新冠肺炎疫情期間，我司在第壹時間火速開展支援抗疫壹線的行動，我司是全市第壹家捐贈的企業，大年初三開始，總經理親自掛帥，在</a:t>
            </a:r>
            <a:r>
              <a:rPr lang="en-US" altLang="zh-TW" sz="1500" b="1" noProof="1" smtClean="0">
                <a:solidFill>
                  <a:srgbClr val="333333"/>
                </a:solidFill>
                <a:latin typeface="华文仿宋" panose="02010600040101010101" charset="-122"/>
                <a:ea typeface="华文仿宋" panose="02010600040101010101" charset="-122"/>
                <a:cs typeface="华文仿宋" panose="02010600040101010101" charset="-122"/>
              </a:rPr>
              <a:t>2</a:t>
            </a:r>
            <a:r>
              <a:rPr lang="zh-TW" altLang="en-US" sz="1500" b="1" noProof="1" smtClean="0">
                <a:solidFill>
                  <a:srgbClr val="333333"/>
                </a:solidFill>
                <a:latin typeface="华文仿宋" panose="02010600040101010101" charset="-122"/>
                <a:ea typeface="华文仿宋" panose="02010600040101010101" charset="-122"/>
                <a:cs typeface="华文仿宋" panose="02010600040101010101" charset="-122"/>
              </a:rPr>
              <a:t>日內，將</a:t>
            </a:r>
            <a:r>
              <a:rPr lang="en-US" altLang="zh-TW" sz="1500" b="1" noProof="1" smtClean="0">
                <a:solidFill>
                  <a:srgbClr val="333333"/>
                </a:solidFill>
                <a:latin typeface="华文仿宋" panose="02010600040101010101" charset="-122"/>
                <a:ea typeface="华文仿宋" panose="02010600040101010101" charset="-122"/>
                <a:cs typeface="华文仿宋" panose="02010600040101010101" charset="-122"/>
              </a:rPr>
              <a:t>1537</a:t>
            </a:r>
            <a:r>
              <a:rPr lang="zh-TW" altLang="en-US" sz="1500" b="1" noProof="1" smtClean="0">
                <a:solidFill>
                  <a:srgbClr val="333333"/>
                </a:solidFill>
                <a:latin typeface="华文仿宋" panose="02010600040101010101" charset="-122"/>
                <a:ea typeface="华文仿宋" panose="02010600040101010101" charset="-122"/>
                <a:cs typeface="华文仿宋" panose="02010600040101010101" charset="-122"/>
              </a:rPr>
              <a:t>套凈化服、</a:t>
            </a:r>
            <a:r>
              <a:rPr lang="en-US" altLang="zh-TW" sz="1500" b="1" noProof="1" smtClean="0">
                <a:solidFill>
                  <a:srgbClr val="333333"/>
                </a:solidFill>
                <a:latin typeface="华文仿宋" panose="02010600040101010101" charset="-122"/>
                <a:ea typeface="华文仿宋" panose="02010600040101010101" charset="-122"/>
                <a:cs typeface="华文仿宋" panose="02010600040101010101" charset="-122"/>
              </a:rPr>
              <a:t>12</a:t>
            </a:r>
            <a:r>
              <a:rPr lang="zh-TW" altLang="en-US" sz="1500" b="1" noProof="1" smtClean="0">
                <a:solidFill>
                  <a:srgbClr val="333333"/>
                </a:solidFill>
                <a:latin typeface="华文仿宋" panose="02010600040101010101" charset="-122"/>
                <a:ea typeface="华文仿宋" panose="02010600040101010101" charset="-122"/>
                <a:cs typeface="华文仿宋" panose="02010600040101010101" charset="-122"/>
              </a:rPr>
              <a:t>副護目鏡、捐贈給錦州市衛健委和錦州市附屬第三醫院。</a:t>
            </a:r>
            <a:endParaRPr lang="zh-CN" altLang="en-US" b="1" noProof="1">
              <a:latin typeface="华文仿宋" panose="02010600040101010101" charset="-122"/>
              <a:ea typeface="华文仿宋" panose="02010600040101010101" charset="-122"/>
              <a:cs typeface="华文仿宋" panose="02010600040101010101" charset="-122"/>
            </a:endParaRPr>
          </a:p>
        </p:txBody>
      </p:sp>
      <p:pic>
        <p:nvPicPr>
          <p:cNvPr id="6147" name="图片 1" descr="u=2538613136,1117587952&amp;fm=26&amp;gp=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4425" y="66675"/>
            <a:ext cx="474663"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图片 3" descr="view_副本"/>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62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文本框 99"/>
          <p:cNvSpPr txBox="1">
            <a:spLocks noChangeArrowheads="1"/>
          </p:cNvSpPr>
          <p:nvPr/>
        </p:nvSpPr>
        <p:spPr bwMode="auto">
          <a:xfrm>
            <a:off x="2082800" y="385763"/>
            <a:ext cx="6969125" cy="424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ea typeface="宋体" pitchFamily="2" charset="-122"/>
              </a:defRPr>
            </a:lvl1pPr>
            <a:lvl2pPr>
              <a:defRPr>
                <a:solidFill>
                  <a:schemeClr val="tx1"/>
                </a:solidFill>
                <a:latin typeface="Calibri" pitchFamily="34" charset="0"/>
                <a:ea typeface="宋体" pitchFamily="2" charset="-122"/>
              </a:defRPr>
            </a:lvl2pPr>
            <a:lvl3pPr>
              <a:defRPr>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fontAlgn="base">
              <a:spcBef>
                <a:spcPct val="0"/>
              </a:spcBef>
              <a:spcAft>
                <a:spcPct val="0"/>
              </a:spcAft>
              <a:buFont typeface="Arial" pitchFamily="34" charset="0"/>
              <a:defRPr>
                <a:solidFill>
                  <a:schemeClr val="tx1"/>
                </a:solidFill>
                <a:latin typeface="Calibri" pitchFamily="34" charset="0"/>
                <a:ea typeface="宋体" pitchFamily="2" charset="-122"/>
              </a:defRPr>
            </a:lvl6pPr>
            <a:lvl7pPr fontAlgn="base">
              <a:spcBef>
                <a:spcPct val="0"/>
              </a:spcBef>
              <a:spcAft>
                <a:spcPct val="0"/>
              </a:spcAft>
              <a:buFont typeface="Arial" pitchFamily="34" charset="0"/>
              <a:defRPr>
                <a:solidFill>
                  <a:schemeClr val="tx1"/>
                </a:solidFill>
                <a:latin typeface="Calibri" pitchFamily="34" charset="0"/>
                <a:ea typeface="宋体" pitchFamily="2" charset="-122"/>
              </a:defRPr>
            </a:lvl7pPr>
            <a:lvl8pPr fontAlgn="base">
              <a:spcBef>
                <a:spcPct val="0"/>
              </a:spcBef>
              <a:spcAft>
                <a:spcPct val="0"/>
              </a:spcAft>
              <a:buFont typeface="Arial" pitchFamily="34" charset="0"/>
              <a:defRPr>
                <a:solidFill>
                  <a:schemeClr val="tx1"/>
                </a:solidFill>
                <a:latin typeface="Calibri" pitchFamily="34" charset="0"/>
                <a:ea typeface="宋体" pitchFamily="2" charset="-122"/>
              </a:defRPr>
            </a:lvl8pPr>
            <a:lvl9pPr fontAlgn="base">
              <a:spcBef>
                <a:spcPct val="0"/>
              </a:spcBef>
              <a:spcAft>
                <a:spcPct val="0"/>
              </a:spcAft>
              <a:buFont typeface="Arial" pitchFamily="34" charset="0"/>
              <a:defRPr>
                <a:solidFill>
                  <a:schemeClr val="tx1"/>
                </a:solidFill>
                <a:latin typeface="Calibri" pitchFamily="34" charset="0"/>
                <a:ea typeface="宋体" pitchFamily="2" charset="-122"/>
              </a:defRPr>
            </a:lvl9pPr>
          </a:lstStyle>
          <a:p>
            <a:pPr>
              <a:lnSpc>
                <a:spcPct val="150000"/>
              </a:lnSpc>
            </a:pPr>
            <a:r>
              <a:rPr lang="zh-TW" altLang="en-US" sz="1500" b="1" dirty="0" smtClean="0">
                <a:solidFill>
                  <a:srgbClr val="000000"/>
                </a:solidFill>
                <a:latin typeface="华文仿宋" pitchFamily="2" charset="-122"/>
                <a:ea typeface="华文仿宋" pitchFamily="2" charset="-122"/>
                <a:sym typeface="宋体" pitchFamily="2" charset="-122"/>
              </a:rPr>
              <a:t>公司黨委於</a:t>
            </a:r>
            <a:r>
              <a:rPr lang="en-US" altLang="zh-TW" sz="1500" b="1" dirty="0" smtClean="0">
                <a:solidFill>
                  <a:srgbClr val="000000"/>
                </a:solidFill>
                <a:latin typeface="华文仿宋" pitchFamily="2" charset="-122"/>
                <a:ea typeface="华文仿宋" pitchFamily="2" charset="-122"/>
                <a:sym typeface="宋体" pitchFamily="2" charset="-122"/>
              </a:rPr>
              <a:t>2</a:t>
            </a:r>
            <a:r>
              <a:rPr lang="zh-TW" altLang="en-US" sz="1500" b="1" dirty="0" smtClean="0">
                <a:solidFill>
                  <a:srgbClr val="000000"/>
                </a:solidFill>
                <a:latin typeface="华文仿宋" pitchFamily="2" charset="-122"/>
                <a:ea typeface="华文仿宋" pitchFamily="2" charset="-122"/>
                <a:sym typeface="宋体" pitchFamily="2" charset="-122"/>
              </a:rPr>
              <a:t>月</a:t>
            </a:r>
            <a:r>
              <a:rPr lang="en-US" altLang="zh-TW" sz="1500" b="1" dirty="0" smtClean="0">
                <a:solidFill>
                  <a:srgbClr val="000000"/>
                </a:solidFill>
                <a:latin typeface="华文仿宋" pitchFamily="2" charset="-122"/>
                <a:ea typeface="华文仿宋" pitchFamily="2" charset="-122"/>
                <a:sym typeface="宋体" pitchFamily="2" charset="-122"/>
              </a:rPr>
              <a:t>27</a:t>
            </a:r>
            <a:r>
              <a:rPr lang="zh-TW" altLang="en-US" sz="1500" b="1" dirty="0" smtClean="0">
                <a:solidFill>
                  <a:srgbClr val="000000"/>
                </a:solidFill>
                <a:latin typeface="华文仿宋" pitchFamily="2" charset="-122"/>
                <a:ea typeface="华文仿宋" pitchFamily="2" charset="-122"/>
                <a:sym typeface="宋体" pitchFamily="2" charset="-122"/>
              </a:rPr>
              <a:t>日發出捐款倡議，僅壹天時間捐款達</a:t>
            </a:r>
            <a:r>
              <a:rPr lang="en-US" altLang="zh-TW" sz="1500" b="1" dirty="0" smtClean="0">
                <a:solidFill>
                  <a:srgbClr val="000000"/>
                </a:solidFill>
                <a:latin typeface="华文仿宋" pitchFamily="2" charset="-122"/>
                <a:ea typeface="华文仿宋" pitchFamily="2" charset="-122"/>
                <a:sym typeface="宋体" pitchFamily="2" charset="-122"/>
              </a:rPr>
              <a:t>2</a:t>
            </a:r>
            <a:r>
              <a:rPr lang="zh-TW" altLang="en-US" sz="1500" b="1" dirty="0" smtClean="0">
                <a:solidFill>
                  <a:srgbClr val="000000"/>
                </a:solidFill>
                <a:latin typeface="华文仿宋" pitchFamily="2" charset="-122"/>
                <a:ea typeface="华文仿宋" pitchFamily="2" charset="-122"/>
                <a:sym typeface="宋体" pitchFamily="2" charset="-122"/>
              </a:rPr>
              <a:t>萬余元，用於為遼寧援鄂醫療隊購買急需的醫用護目鏡。公司黨委作為全市防控新冠肺炎疫情阻擊戰中表現突出的先進典型單位被錦州市委組織部通報表揚。公司上下全力做好復工復產工作，員工們積極投身到防疫抗疫的各項工作中，以實際行動匯聚起抗擊疫情的強大合力。</a:t>
            </a:r>
          </a:p>
          <a:p>
            <a:pPr>
              <a:lnSpc>
                <a:spcPct val="150000"/>
              </a:lnSpc>
            </a:pPr>
            <a:r>
              <a:rPr lang="zh-TW" altLang="en-US" sz="1500" b="1" dirty="0" smtClean="0">
                <a:solidFill>
                  <a:schemeClr val="accent5">
                    <a:lumMod val="75000"/>
                  </a:schemeClr>
                </a:solidFill>
                <a:latin typeface="Adobe 繁黑體 Std B" pitchFamily="34" charset="-128"/>
                <a:ea typeface="Adobe 繁黑體 Std B" pitchFamily="34" charset="-128"/>
              </a:rPr>
              <a:t>聚焦精準扶貧 決勝全面小康</a:t>
            </a:r>
          </a:p>
          <a:p>
            <a:pPr>
              <a:lnSpc>
                <a:spcPct val="150000"/>
              </a:lnSpc>
            </a:pPr>
            <a:r>
              <a:rPr lang="zh-TW" altLang="en-US" sz="1500" b="1" dirty="0" smtClean="0">
                <a:solidFill>
                  <a:srgbClr val="333333"/>
                </a:solidFill>
                <a:latin typeface="华文仿宋" pitchFamily="2" charset="-122"/>
                <a:ea typeface="华文仿宋" pitchFamily="2" charset="-122"/>
              </a:rPr>
              <a:t>多年來，公司為部分災區、貧困學子、公益事業捐款捐物的事跡不勝枚舉，愛心款累計達千萬余元，</a:t>
            </a:r>
            <a:r>
              <a:rPr lang="en-US" altLang="zh-TW" sz="1500" b="1" dirty="0" smtClean="0">
                <a:solidFill>
                  <a:srgbClr val="333333"/>
                </a:solidFill>
                <a:latin typeface="华文仿宋" pitchFamily="2" charset="-122"/>
                <a:ea typeface="华文仿宋" pitchFamily="2" charset="-122"/>
              </a:rPr>
              <a:t>2012</a:t>
            </a:r>
            <a:r>
              <a:rPr lang="zh-TW" altLang="en-US" sz="1500" b="1" dirty="0" smtClean="0">
                <a:solidFill>
                  <a:srgbClr val="333333"/>
                </a:solidFill>
                <a:latin typeface="华文仿宋" pitchFamily="2" charset="-122"/>
                <a:ea typeface="华文仿宋" pitchFamily="2" charset="-122"/>
              </a:rPr>
              <a:t>年在市慈善總會建立陽光愛心基金；承接錦州市三無老人幫扶項目；為貧困縣、貧困村建光伏扶貧電站、扶貧苗圃、醫療室文化室等，為錦州市精準扶貧工作做出突出貢獻。</a:t>
            </a:r>
            <a:r>
              <a:rPr lang="en-US" altLang="zh-TW" sz="1500" b="1" dirty="0" smtClean="0">
                <a:solidFill>
                  <a:srgbClr val="333333"/>
                </a:solidFill>
                <a:latin typeface="华文仿宋" pitchFamily="2" charset="-122"/>
                <a:ea typeface="华文仿宋" pitchFamily="2" charset="-122"/>
              </a:rPr>
              <a:t>2020</a:t>
            </a:r>
            <a:r>
              <a:rPr lang="zh-TW" altLang="en-US" sz="1500" b="1" dirty="0" smtClean="0">
                <a:solidFill>
                  <a:srgbClr val="333333"/>
                </a:solidFill>
                <a:latin typeface="华文仿宋" pitchFamily="2" charset="-122"/>
                <a:ea typeface="华文仿宋" pitchFamily="2" charset="-122"/>
              </a:rPr>
              <a:t>年是實現全面建成小康社會目標的決勝之年，公司將繼續全力以赴，為脫貧攻堅任務取得全面勝利保駕護航。</a:t>
            </a:r>
          </a:p>
          <a:p>
            <a:pPr>
              <a:lnSpc>
                <a:spcPct val="150000"/>
              </a:lnSpc>
            </a:pPr>
            <a:r>
              <a:rPr lang="zh-CN" altLang="zh-CN" sz="1500" b="1" dirty="0">
                <a:solidFill>
                  <a:srgbClr val="333333"/>
                </a:solidFill>
                <a:latin typeface="华文仿宋" pitchFamily="2" charset="-122"/>
                <a:ea typeface="华文仿宋" pitchFamily="2" charset="-122"/>
              </a:rPr>
              <a:t>　</a:t>
            </a:r>
            <a:r>
              <a:rPr lang="en-US" altLang="zh-CN" sz="1500" b="1" dirty="0">
                <a:solidFill>
                  <a:srgbClr val="333333"/>
                </a:solidFill>
                <a:latin typeface="华文仿宋" pitchFamily="2" charset="-122"/>
                <a:ea typeface="华文仿宋" pitchFamily="2" charset="-122"/>
              </a:rPr>
              <a:t>  </a:t>
            </a:r>
            <a:endParaRPr lang="zh-CN" altLang="en-US" b="1" dirty="0">
              <a:latin typeface="华文仿宋" pitchFamily="2" charset="-122"/>
              <a:ea typeface="华文仿宋"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图片 3" descr="view_副本"/>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 y="0"/>
            <a:ext cx="91662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文本框 99"/>
          <p:cNvSpPr txBox="1">
            <a:spLocks noChangeArrowheads="1"/>
          </p:cNvSpPr>
          <p:nvPr/>
        </p:nvSpPr>
        <p:spPr bwMode="auto">
          <a:xfrm>
            <a:off x="2082800" y="528638"/>
            <a:ext cx="2776538"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ea typeface="宋体" pitchFamily="2" charset="-122"/>
              </a:defRPr>
            </a:lvl1pPr>
            <a:lvl2pPr>
              <a:defRPr>
                <a:solidFill>
                  <a:schemeClr val="tx1"/>
                </a:solidFill>
                <a:latin typeface="Calibri" pitchFamily="34" charset="0"/>
                <a:ea typeface="宋体" pitchFamily="2" charset="-122"/>
              </a:defRPr>
            </a:lvl2pPr>
            <a:lvl3pPr>
              <a:defRPr>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fontAlgn="base">
              <a:spcBef>
                <a:spcPct val="0"/>
              </a:spcBef>
              <a:spcAft>
                <a:spcPct val="0"/>
              </a:spcAft>
              <a:buFont typeface="Arial" pitchFamily="34" charset="0"/>
              <a:defRPr>
                <a:solidFill>
                  <a:schemeClr val="tx1"/>
                </a:solidFill>
                <a:latin typeface="Calibri" pitchFamily="34" charset="0"/>
                <a:ea typeface="宋体" pitchFamily="2" charset="-122"/>
              </a:defRPr>
            </a:lvl6pPr>
            <a:lvl7pPr fontAlgn="base">
              <a:spcBef>
                <a:spcPct val="0"/>
              </a:spcBef>
              <a:spcAft>
                <a:spcPct val="0"/>
              </a:spcAft>
              <a:buFont typeface="Arial" pitchFamily="34" charset="0"/>
              <a:defRPr>
                <a:solidFill>
                  <a:schemeClr val="tx1"/>
                </a:solidFill>
                <a:latin typeface="Calibri" pitchFamily="34" charset="0"/>
                <a:ea typeface="宋体" pitchFamily="2" charset="-122"/>
              </a:defRPr>
            </a:lvl7pPr>
            <a:lvl8pPr fontAlgn="base">
              <a:spcBef>
                <a:spcPct val="0"/>
              </a:spcBef>
              <a:spcAft>
                <a:spcPct val="0"/>
              </a:spcAft>
              <a:buFont typeface="Arial" pitchFamily="34" charset="0"/>
              <a:defRPr>
                <a:solidFill>
                  <a:schemeClr val="tx1"/>
                </a:solidFill>
                <a:latin typeface="Calibri" pitchFamily="34" charset="0"/>
                <a:ea typeface="宋体" pitchFamily="2" charset="-122"/>
              </a:defRPr>
            </a:lvl8pPr>
            <a:lvl9pPr fontAlgn="base">
              <a:spcBef>
                <a:spcPct val="0"/>
              </a:spcBef>
              <a:spcAft>
                <a:spcPct val="0"/>
              </a:spcAft>
              <a:buFont typeface="Arial" pitchFamily="34" charset="0"/>
              <a:defRPr>
                <a:solidFill>
                  <a:schemeClr val="tx1"/>
                </a:solidFill>
                <a:latin typeface="Calibri" pitchFamily="34" charset="0"/>
                <a:ea typeface="宋体" pitchFamily="2" charset="-122"/>
              </a:defRPr>
            </a:lvl9pPr>
          </a:lstStyle>
          <a:p>
            <a:pPr>
              <a:lnSpc>
                <a:spcPct val="150000"/>
              </a:lnSpc>
            </a:pPr>
            <a:r>
              <a:rPr lang="zh-TW" altLang="en-US" sz="1500" b="1" dirty="0" smtClean="0">
                <a:latin typeface="华文仿宋" pitchFamily="2" charset="-122"/>
                <a:ea typeface="华文仿宋" pitchFamily="2" charset="-122"/>
              </a:rPr>
              <a:t>愛心是壹陣清風，為社會公益吹來壹陣涼爽；愛心是壹股清泉，為需要幫助的人帶來甘甜，愛心更是壹種精神，壹種信念。溫暖的我們將壹如既往，壹路前行，服務錦城，奉獻社會，讓愛心之花永遠華美綻放。</a:t>
            </a:r>
            <a:endParaRPr lang="zh-CN" altLang="en-US" sz="1500" b="1" dirty="0">
              <a:latin typeface="华文仿宋" pitchFamily="2" charset="-122"/>
              <a:ea typeface="华文仿宋" pitchFamily="2" charset="-122"/>
            </a:endParaRPr>
          </a:p>
        </p:txBody>
      </p:sp>
      <p:pic>
        <p:nvPicPr>
          <p:cNvPr id="8195" name="图片 1" descr="c054ef05b792fcba4e3bd5ba1a72da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0025" y="442913"/>
            <a:ext cx="3001963" cy="234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图片 4" descr="7b8b9ef45d3d26d0c4ae1edf9ec5b3d_副本"/>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0025" y="3081338"/>
            <a:ext cx="3003550"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图片 2" descr="微信图片_201801181425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15875"/>
            <a:ext cx="9178926" cy="517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2"/>
          <p:cNvSpPr>
            <a:spLocks noChangeArrowheads="1"/>
          </p:cNvSpPr>
          <p:nvPr/>
        </p:nvSpPr>
        <p:spPr bwMode="auto">
          <a:xfrm>
            <a:off x="107950" y="4300538"/>
            <a:ext cx="2292350"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4" rIns="91428" bIns="45714">
            <a:spAutoFit/>
          </a:bodyPr>
          <a:lstStyle/>
          <a:p>
            <a:pPr>
              <a:defRPr/>
            </a:pPr>
            <a:r>
              <a:rPr lang="en-US" altLang="zh-CN" sz="3200" b="1" noProof="1">
                <a:solidFill>
                  <a:schemeClr val="accent5">
                    <a:lumMod val="60000"/>
                    <a:lumOff val="4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2020-9-11</a:t>
            </a:r>
            <a:endParaRPr lang="en-US" altLang="zh-CN" sz="3200" b="1" noProof="1">
              <a:solidFill>
                <a:schemeClr val="accent5">
                  <a:lumMod val="60000"/>
                  <a:lumOff val="4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sld>
</file>

<file path=ppt/theme/theme1.xml><?xml version="1.0" encoding="utf-8"?>
<a:theme xmlns:a="http://schemas.openxmlformats.org/drawingml/2006/main" name="电子报第三十二期 ">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电子报第三十二期 </Template>
  <TotalTime>4</TotalTime>
  <Words>587</Words>
  <Application>Microsoft Office PowerPoint</Application>
  <PresentationFormat>全屏显示(16:9)</PresentationFormat>
  <Paragraphs>14</Paragraphs>
  <Slides>6</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6</vt:i4>
      </vt:variant>
    </vt:vector>
  </HeadingPairs>
  <TitlesOfParts>
    <vt:vector size="15" baseType="lpstr">
      <vt:lpstr>Calibri</vt:lpstr>
      <vt:lpstr>宋体</vt:lpstr>
      <vt:lpstr>Arial</vt:lpstr>
      <vt:lpstr>Adobe 繁黑體 Std B</vt:lpstr>
      <vt:lpstr>华文琥珀</vt:lpstr>
      <vt:lpstr>微软雅黑</vt:lpstr>
      <vt:lpstr>华文仿宋</vt:lpstr>
      <vt:lpstr>华文中宋</vt:lpstr>
      <vt:lpstr>电子报第三十二期 </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User</cp:lastModifiedBy>
  <cp:revision>1</cp:revision>
  <dcterms:created xsi:type="dcterms:W3CDTF">2020-09-25T07:50:47Z</dcterms:created>
  <dcterms:modified xsi:type="dcterms:W3CDTF">2020-09-25T07:54:49Z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2052-11.1.0.9912</vt:lpwstr>
  </property>
</Properties>
</file>